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sldIdLst>
    <p:sldId id="1051" r:id="rId2"/>
    <p:sldId id="305" r:id="rId3"/>
    <p:sldId id="1052" r:id="rId4"/>
    <p:sldId id="264" r:id="rId5"/>
    <p:sldId id="1038" r:id="rId6"/>
    <p:sldId id="1641" r:id="rId7"/>
    <p:sldId id="270" r:id="rId8"/>
    <p:sldId id="1041" r:id="rId9"/>
    <p:sldId id="1642" r:id="rId10"/>
    <p:sldId id="1643" r:id="rId11"/>
    <p:sldId id="1652" r:id="rId12"/>
    <p:sldId id="1644" r:id="rId13"/>
    <p:sldId id="1653" r:id="rId14"/>
    <p:sldId id="1654" r:id="rId15"/>
    <p:sldId id="1645" r:id="rId16"/>
    <p:sldId id="1655" r:id="rId17"/>
    <p:sldId id="1646" r:id="rId18"/>
    <p:sldId id="1647" r:id="rId19"/>
    <p:sldId id="1656" r:id="rId20"/>
    <p:sldId id="1648" r:id="rId21"/>
    <p:sldId id="1657" r:id="rId22"/>
    <p:sldId id="1649" r:id="rId23"/>
    <p:sldId id="1658" r:id="rId24"/>
    <p:sldId id="1650" r:id="rId25"/>
    <p:sldId id="1651" r:id="rId26"/>
    <p:sldId id="306" r:id="rId27"/>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2F4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4F4CBB3-0FDE-2447-9F8E-2933E71AE64C}" v="4" dt="2024-05-16T09:46:25.68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21" d="100"/>
          <a:sy n="121" d="100"/>
        </p:scale>
        <p:origin x="744"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ncent Vanrusselt" userId="cbf17604-78d2-47e6-a1ca-f2d997688c52" providerId="ADAL" clId="{C4F4CBB3-0FDE-2447-9F8E-2933E71AE64C}"/>
    <pc:docChg chg="modSld modShowInfo">
      <pc:chgData name="Vincent Vanrusselt" userId="cbf17604-78d2-47e6-a1ca-f2d997688c52" providerId="ADAL" clId="{C4F4CBB3-0FDE-2447-9F8E-2933E71AE64C}" dt="2024-05-16T14:12:42.577" v="1" actId="1076"/>
      <pc:docMkLst>
        <pc:docMk/>
      </pc:docMkLst>
      <pc:sldChg chg="modSp mod">
        <pc:chgData name="Vincent Vanrusselt" userId="cbf17604-78d2-47e6-a1ca-f2d997688c52" providerId="ADAL" clId="{C4F4CBB3-0FDE-2447-9F8E-2933E71AE64C}" dt="2024-05-16T14:12:42.577" v="1" actId="1076"/>
        <pc:sldMkLst>
          <pc:docMk/>
          <pc:sldMk cId="1871306566" sldId="1051"/>
        </pc:sldMkLst>
        <pc:picChg chg="mod">
          <ac:chgData name="Vincent Vanrusselt" userId="cbf17604-78d2-47e6-a1ca-f2d997688c52" providerId="ADAL" clId="{C4F4CBB3-0FDE-2447-9F8E-2933E71AE64C}" dt="2024-05-16T14:12:42.577" v="1" actId="1076"/>
          <ac:picMkLst>
            <pc:docMk/>
            <pc:sldMk cId="1871306566" sldId="1051"/>
            <ac:picMk id="11" creationId="{70F45254-C3CE-D0AC-640D-00903B9880B6}"/>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407C0E-974A-C343-992C-157D830977B1}" type="datetimeFigureOut">
              <a:rPr lang="nl-BE" smtClean="0"/>
              <a:t>16/05/2024</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50A766-517E-204D-8316-3DEF04B43950}" type="slidenum">
              <a:rPr lang="nl-BE" smtClean="0"/>
              <a:t>‹nr.›</a:t>
            </a:fld>
            <a:endParaRPr lang="nl-BE"/>
          </a:p>
        </p:txBody>
      </p:sp>
    </p:spTree>
    <p:extLst>
      <p:ext uri="{BB962C8B-B14F-4D97-AF65-F5344CB8AC3E}">
        <p14:creationId xmlns:p14="http://schemas.microsoft.com/office/powerpoint/2010/main" val="4762913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06C2C921-8445-5447-A46B-6A38921224B4}" type="slidenum">
              <a:rPr lang="nl-BE" smtClean="0"/>
              <a:t>1</a:t>
            </a:fld>
            <a:endParaRPr lang="nl-BE"/>
          </a:p>
        </p:txBody>
      </p:sp>
    </p:spTree>
    <p:extLst>
      <p:ext uri="{BB962C8B-B14F-4D97-AF65-F5344CB8AC3E}">
        <p14:creationId xmlns:p14="http://schemas.microsoft.com/office/powerpoint/2010/main" val="2807082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Halfweg de jaren ‘50 ontstaan met als doel een technologie te ontwikkelen die de cognitieve capaciteiten van een mens zou kunnen evenaren. </a:t>
            </a:r>
          </a:p>
        </p:txBody>
      </p:sp>
      <p:sp>
        <p:nvSpPr>
          <p:cNvPr id="4" name="Tijdelijke aanduiding voor dianummer 3"/>
          <p:cNvSpPr>
            <a:spLocks noGrp="1"/>
          </p:cNvSpPr>
          <p:nvPr>
            <p:ph type="sldNum" sz="quarter" idx="5"/>
          </p:nvPr>
        </p:nvSpPr>
        <p:spPr/>
        <p:txBody>
          <a:bodyPr/>
          <a:lstStyle/>
          <a:p>
            <a:fld id="{1CD550D4-7BA1-0B4C-9D98-6555709EE3A9}" type="slidenum">
              <a:rPr lang="nl-BE" smtClean="0"/>
              <a:t>4</a:t>
            </a:fld>
            <a:endParaRPr lang="nl-BE"/>
          </a:p>
        </p:txBody>
      </p:sp>
    </p:spTree>
    <p:extLst>
      <p:ext uri="{BB962C8B-B14F-4D97-AF65-F5344CB8AC3E}">
        <p14:creationId xmlns:p14="http://schemas.microsoft.com/office/powerpoint/2010/main" val="13956230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r>
              <a:rPr lang="nl-BE" dirty="0"/>
              <a:t>HONDERDEN TERRABYTE AAN DATA WORDEN VERZAMELD OP HET INTERNET. `</a:t>
            </a:r>
          </a:p>
          <a:p>
            <a:pPr marL="171450" indent="-171450">
              <a:buFont typeface="Arial" panose="020B0604020202020204" pitchFamily="34" charset="0"/>
              <a:buChar char="•"/>
            </a:pPr>
            <a:r>
              <a:rPr lang="nl-BE" dirty="0"/>
              <a:t>GENERATIEVE AI- MODELLEN LEREN VAN WEBSITES ALS WIKIPEDIA, ONLINE BOEKEN EN ARTIKELS. </a:t>
            </a:r>
          </a:p>
          <a:p>
            <a:pPr marL="171450" indent="-171450">
              <a:buFont typeface="Arial" panose="020B0604020202020204" pitchFamily="34" charset="0"/>
              <a:buChar char="•"/>
            </a:pPr>
            <a:r>
              <a:rPr lang="nl-BE" dirty="0"/>
              <a:t>RESULTAAT: DE MODELLEN KUNNEN DATA ANALYSEREN, COMMUNICEREN IN VERSCHILLENDE TALEN, EN CODE SCHRIJVEN.</a:t>
            </a:r>
          </a:p>
          <a:p>
            <a:pPr marL="171450" indent="-171450">
              <a:buFont typeface="Arial" panose="020B0604020202020204" pitchFamily="34" charset="0"/>
              <a:buChar char="•"/>
            </a:pPr>
            <a:r>
              <a:rPr lang="nl-BE" dirty="0"/>
              <a:t>NA DE PRETRAINING WORDEN DE MODELLEN ONDERWORPEN AAN INSTRUCTIETRAINING EN MENSELIJKE FEEDBACK DIE HET LEREN KAN VERSTERKEN. DAT ZORGT ERVOOR DAT DE ANTWOORDEN PERFORMANTER WORDEN. </a:t>
            </a:r>
          </a:p>
          <a:p>
            <a:pPr marL="171450" indent="-171450">
              <a:buFont typeface="Arial" panose="020B0604020202020204" pitchFamily="34" charset="0"/>
              <a:buChar char="•"/>
            </a:pPr>
            <a:r>
              <a:rPr lang="nl-BE" dirty="0"/>
              <a:t>VERMITS GENAI-MODELS LEREN VAN DATA OP HET INTERNET BESTAAT HET GEVAAR OP ‘ECHO BIAS’.</a:t>
            </a:r>
          </a:p>
          <a:p>
            <a:pPr marL="171450" indent="-171450">
              <a:buFont typeface="Arial" panose="020B0604020202020204" pitchFamily="34" charset="0"/>
              <a:buChar char="•"/>
            </a:pPr>
            <a:r>
              <a:rPr lang="nl-BE" dirty="0"/>
              <a:t>HOEWEL ER HEEL WAT ALARMPROCEDURES WORDEN INGELAST, KUNNEN DE MODELLEN NIET ALTIJD VERANTWOORDE KEUZES MAKEN. </a:t>
            </a:r>
          </a:p>
          <a:p>
            <a:pPr marL="171450" indent="-171450">
              <a:buFont typeface="Arial" panose="020B0604020202020204" pitchFamily="34" charset="0"/>
              <a:buChar char="•"/>
            </a:pPr>
            <a:r>
              <a:rPr lang="nl-BE" dirty="0"/>
              <a:t>WANNEER JE CONVERSEERT MET MODELLEN LIJKT HET ALSOF ZE EEN SPIEKBRIEFJE (CONTEXT) GEBRUIKEN. OP DAT BRIEFJE STAAN DE MEEST RECENTE WOORDEN UIT JOUW CONVERSATIE MET HET MODEL. VERMITS HET MODEL SLECHTS 3.000 WOORDEN KAN ONTHOUDEN (DE MEEST RECENTE MODELLEN ONTHOUDEN 75.000 WOORDEN. </a:t>
            </a:r>
          </a:p>
          <a:p>
            <a:endParaRPr lang="nl-BE" dirty="0"/>
          </a:p>
        </p:txBody>
      </p:sp>
      <p:sp>
        <p:nvSpPr>
          <p:cNvPr id="4" name="Tijdelijke aanduiding voor dianummer 3"/>
          <p:cNvSpPr>
            <a:spLocks noGrp="1"/>
          </p:cNvSpPr>
          <p:nvPr>
            <p:ph type="sldNum" sz="quarter" idx="5"/>
          </p:nvPr>
        </p:nvSpPr>
        <p:spPr/>
        <p:txBody>
          <a:bodyPr/>
          <a:lstStyle/>
          <a:p>
            <a:fld id="{1CD550D4-7BA1-0B4C-9D98-6555709EE3A9}" type="slidenum">
              <a:rPr lang="nl-BE" smtClean="0"/>
              <a:t>7</a:t>
            </a:fld>
            <a:endParaRPr lang="nl-BE"/>
          </a:p>
        </p:txBody>
      </p:sp>
    </p:spTree>
    <p:extLst>
      <p:ext uri="{BB962C8B-B14F-4D97-AF65-F5344CB8AC3E}">
        <p14:creationId xmlns:p14="http://schemas.microsoft.com/office/powerpoint/2010/main" val="29646202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06C2C921-8445-5447-A46B-6A38921224B4}" type="slidenum">
              <a:rPr lang="nl-BE" smtClean="0"/>
              <a:t>26</a:t>
            </a:fld>
            <a:endParaRPr lang="nl-BE"/>
          </a:p>
        </p:txBody>
      </p:sp>
    </p:spTree>
    <p:extLst>
      <p:ext uri="{BB962C8B-B14F-4D97-AF65-F5344CB8AC3E}">
        <p14:creationId xmlns:p14="http://schemas.microsoft.com/office/powerpoint/2010/main" val="16525069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28144F-507A-9B89-7C0B-EF1E6C3B8837}"/>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nl-BE"/>
          </a:p>
        </p:txBody>
      </p:sp>
      <p:sp>
        <p:nvSpPr>
          <p:cNvPr id="3" name="Ondertitel 2">
            <a:extLst>
              <a:ext uri="{FF2B5EF4-FFF2-40B4-BE49-F238E27FC236}">
                <a16:creationId xmlns:a16="http://schemas.microsoft.com/office/drawing/2014/main" id="{B33AE355-FAEC-95F4-A629-187410847D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a:p>
        </p:txBody>
      </p:sp>
      <p:sp>
        <p:nvSpPr>
          <p:cNvPr id="4" name="Tijdelijke aanduiding voor datum 3">
            <a:extLst>
              <a:ext uri="{FF2B5EF4-FFF2-40B4-BE49-F238E27FC236}">
                <a16:creationId xmlns:a16="http://schemas.microsoft.com/office/drawing/2014/main" id="{DC35045B-BF30-BCD2-C1EE-1422DA9E49DE}"/>
              </a:ext>
            </a:extLst>
          </p:cNvPr>
          <p:cNvSpPr>
            <a:spLocks noGrp="1"/>
          </p:cNvSpPr>
          <p:nvPr>
            <p:ph type="dt" sz="half" idx="10"/>
          </p:nvPr>
        </p:nvSpPr>
        <p:spPr/>
        <p:txBody>
          <a:bodyPr/>
          <a:lstStyle/>
          <a:p>
            <a:fld id="{DB508ACC-BECD-E447-A7CC-EB9793CFF2E4}" type="datetimeFigureOut">
              <a:rPr lang="nl-BE" smtClean="0"/>
              <a:t>16/05/2024</a:t>
            </a:fld>
            <a:endParaRPr lang="nl-BE"/>
          </a:p>
        </p:txBody>
      </p:sp>
      <p:sp>
        <p:nvSpPr>
          <p:cNvPr id="5" name="Tijdelijke aanduiding voor voettekst 4">
            <a:extLst>
              <a:ext uri="{FF2B5EF4-FFF2-40B4-BE49-F238E27FC236}">
                <a16:creationId xmlns:a16="http://schemas.microsoft.com/office/drawing/2014/main" id="{2AB20FD4-E2BC-DDF5-9FD4-C579A9C36ED3}"/>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1098B3AE-C354-43E6-0DE3-89C89081047F}"/>
              </a:ext>
            </a:extLst>
          </p:cNvPr>
          <p:cNvSpPr>
            <a:spLocks noGrp="1"/>
          </p:cNvSpPr>
          <p:nvPr>
            <p:ph type="sldNum" sz="quarter" idx="12"/>
          </p:nvPr>
        </p:nvSpPr>
        <p:spPr/>
        <p:txBody>
          <a:bodyPr/>
          <a:lstStyle/>
          <a:p>
            <a:fld id="{2BEFFA94-58AE-6D44-BB8C-B79AFD3C89FF}" type="slidenum">
              <a:rPr lang="nl-BE" smtClean="0"/>
              <a:t>‹nr.›</a:t>
            </a:fld>
            <a:endParaRPr lang="nl-BE"/>
          </a:p>
        </p:txBody>
      </p:sp>
    </p:spTree>
    <p:extLst>
      <p:ext uri="{BB962C8B-B14F-4D97-AF65-F5344CB8AC3E}">
        <p14:creationId xmlns:p14="http://schemas.microsoft.com/office/powerpoint/2010/main" val="31637194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0A6E76-DD2B-B9BC-8A30-8CA0F0B97C0C}"/>
              </a:ext>
            </a:extLst>
          </p:cNvPr>
          <p:cNvSpPr>
            <a:spLocks noGrp="1"/>
          </p:cNvSpPr>
          <p:nvPr>
            <p:ph type="title"/>
          </p:nvPr>
        </p:nvSpPr>
        <p:spPr/>
        <p:txBody>
          <a:bodyPr/>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E23BE893-2798-A094-DFDE-DF818EBDD50F}"/>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2E33E97C-ED2D-90FD-271E-B985049776A5}"/>
              </a:ext>
            </a:extLst>
          </p:cNvPr>
          <p:cNvSpPr>
            <a:spLocks noGrp="1"/>
          </p:cNvSpPr>
          <p:nvPr>
            <p:ph type="dt" sz="half" idx="10"/>
          </p:nvPr>
        </p:nvSpPr>
        <p:spPr/>
        <p:txBody>
          <a:bodyPr/>
          <a:lstStyle/>
          <a:p>
            <a:fld id="{DB508ACC-BECD-E447-A7CC-EB9793CFF2E4}" type="datetimeFigureOut">
              <a:rPr lang="nl-BE" smtClean="0"/>
              <a:t>16/05/2024</a:t>
            </a:fld>
            <a:endParaRPr lang="nl-BE"/>
          </a:p>
        </p:txBody>
      </p:sp>
      <p:sp>
        <p:nvSpPr>
          <p:cNvPr id="5" name="Tijdelijke aanduiding voor voettekst 4">
            <a:extLst>
              <a:ext uri="{FF2B5EF4-FFF2-40B4-BE49-F238E27FC236}">
                <a16:creationId xmlns:a16="http://schemas.microsoft.com/office/drawing/2014/main" id="{587F8B5B-038D-3B62-9AAD-12B1F05558BB}"/>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11D0008D-E3C1-3D62-AA62-5C1963C72957}"/>
              </a:ext>
            </a:extLst>
          </p:cNvPr>
          <p:cNvSpPr>
            <a:spLocks noGrp="1"/>
          </p:cNvSpPr>
          <p:nvPr>
            <p:ph type="sldNum" sz="quarter" idx="12"/>
          </p:nvPr>
        </p:nvSpPr>
        <p:spPr/>
        <p:txBody>
          <a:bodyPr/>
          <a:lstStyle/>
          <a:p>
            <a:fld id="{2BEFFA94-58AE-6D44-BB8C-B79AFD3C89FF}" type="slidenum">
              <a:rPr lang="nl-BE" smtClean="0"/>
              <a:t>‹nr.›</a:t>
            </a:fld>
            <a:endParaRPr lang="nl-BE"/>
          </a:p>
        </p:txBody>
      </p:sp>
    </p:spTree>
    <p:extLst>
      <p:ext uri="{BB962C8B-B14F-4D97-AF65-F5344CB8AC3E}">
        <p14:creationId xmlns:p14="http://schemas.microsoft.com/office/powerpoint/2010/main" val="41537619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53FC46F4-DB13-EBC8-02E7-56AC669CA267}"/>
              </a:ext>
            </a:extLst>
          </p:cNvPr>
          <p:cNvSpPr>
            <a:spLocks noGrp="1"/>
          </p:cNvSpPr>
          <p:nvPr>
            <p:ph type="title" orient="vert"/>
          </p:nvPr>
        </p:nvSpPr>
        <p:spPr>
          <a:xfrm>
            <a:off x="8724900" y="365125"/>
            <a:ext cx="2628900" cy="5811838"/>
          </a:xfrm>
        </p:spPr>
        <p:txBody>
          <a:bodyPr vert="eaVert"/>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C1C79F16-22B5-8585-D5C8-A69BBD557646}"/>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11536C4F-92B3-5BA3-5C98-CC5EE0CAEEAC}"/>
              </a:ext>
            </a:extLst>
          </p:cNvPr>
          <p:cNvSpPr>
            <a:spLocks noGrp="1"/>
          </p:cNvSpPr>
          <p:nvPr>
            <p:ph type="dt" sz="half" idx="10"/>
          </p:nvPr>
        </p:nvSpPr>
        <p:spPr/>
        <p:txBody>
          <a:bodyPr/>
          <a:lstStyle/>
          <a:p>
            <a:fld id="{DB508ACC-BECD-E447-A7CC-EB9793CFF2E4}" type="datetimeFigureOut">
              <a:rPr lang="nl-BE" smtClean="0"/>
              <a:t>16/05/2024</a:t>
            </a:fld>
            <a:endParaRPr lang="nl-BE"/>
          </a:p>
        </p:txBody>
      </p:sp>
      <p:sp>
        <p:nvSpPr>
          <p:cNvPr id="5" name="Tijdelijke aanduiding voor voettekst 4">
            <a:extLst>
              <a:ext uri="{FF2B5EF4-FFF2-40B4-BE49-F238E27FC236}">
                <a16:creationId xmlns:a16="http://schemas.microsoft.com/office/drawing/2014/main" id="{A5AFBBA2-3E30-D929-2C6F-4EBB4A86A9BB}"/>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10CA7A54-CDA4-67E9-59CD-6C80212D234D}"/>
              </a:ext>
            </a:extLst>
          </p:cNvPr>
          <p:cNvSpPr>
            <a:spLocks noGrp="1"/>
          </p:cNvSpPr>
          <p:nvPr>
            <p:ph type="sldNum" sz="quarter" idx="12"/>
          </p:nvPr>
        </p:nvSpPr>
        <p:spPr/>
        <p:txBody>
          <a:bodyPr/>
          <a:lstStyle/>
          <a:p>
            <a:fld id="{2BEFFA94-58AE-6D44-BB8C-B79AFD3C89FF}" type="slidenum">
              <a:rPr lang="nl-BE" smtClean="0"/>
              <a:t>‹nr.›</a:t>
            </a:fld>
            <a:endParaRPr lang="nl-BE"/>
          </a:p>
        </p:txBody>
      </p:sp>
    </p:spTree>
    <p:extLst>
      <p:ext uri="{BB962C8B-B14F-4D97-AF65-F5344CB8AC3E}">
        <p14:creationId xmlns:p14="http://schemas.microsoft.com/office/powerpoint/2010/main" val="1999134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Aangepaste indel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D0FC75-2584-CE23-EA57-F7BF0683A3F6}"/>
              </a:ext>
            </a:extLst>
          </p:cNvPr>
          <p:cNvSpPr>
            <a:spLocks noGrp="1"/>
          </p:cNvSpPr>
          <p:nvPr>
            <p:ph type="title" hasCustomPrompt="1"/>
          </p:nvPr>
        </p:nvSpPr>
        <p:spPr/>
        <p:txBody>
          <a:bodyPr/>
          <a:lstStyle>
            <a:lvl1pPr>
              <a:defRPr/>
            </a:lvl1pPr>
          </a:lstStyle>
          <a:p>
            <a:r>
              <a:rPr lang="nl-NL" dirty="0"/>
              <a:t>Titel</a:t>
            </a:r>
            <a:endParaRPr lang="nl-BE" dirty="0"/>
          </a:p>
        </p:txBody>
      </p:sp>
      <p:sp>
        <p:nvSpPr>
          <p:cNvPr id="4" name="Tijdelijke aanduiding voor tekst 2">
            <a:extLst>
              <a:ext uri="{FF2B5EF4-FFF2-40B4-BE49-F238E27FC236}">
                <a16:creationId xmlns:a16="http://schemas.microsoft.com/office/drawing/2014/main" id="{8FBB0D8A-A002-2935-F1B8-728102333234}"/>
              </a:ext>
            </a:extLst>
          </p:cNvPr>
          <p:cNvSpPr>
            <a:spLocks noGrp="1"/>
          </p:cNvSpPr>
          <p:nvPr>
            <p:ph idx="1" hasCustomPrompt="1"/>
          </p:nvPr>
        </p:nvSpPr>
        <p:spPr>
          <a:xfrm>
            <a:off x="838200" y="1825625"/>
            <a:ext cx="10515600" cy="2599726"/>
          </a:xfrm>
          <a:prstGeom prst="rect">
            <a:avLst/>
          </a:prstGeom>
        </p:spPr>
        <p:txBody>
          <a:bodyPr vert="horz" lIns="91440" tIns="45720" rIns="91440" bIns="45720" rtlCol="0">
            <a:normAutofit/>
          </a:bodyPr>
          <a:lstStyle>
            <a:lvl1pPr marL="0" indent="0">
              <a:buNone/>
              <a:defRPr/>
            </a:lvl1pPr>
          </a:lstStyle>
          <a:p>
            <a:pPr lvl="0"/>
            <a:r>
              <a:rPr lang="nl-BE" dirty="0"/>
              <a:t>Tekst invoegen</a:t>
            </a:r>
          </a:p>
        </p:txBody>
      </p:sp>
    </p:spTree>
    <p:extLst>
      <p:ext uri="{BB962C8B-B14F-4D97-AF65-F5344CB8AC3E}">
        <p14:creationId xmlns:p14="http://schemas.microsoft.com/office/powerpoint/2010/main" val="40807890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AA6DFA-E525-34FE-A7E3-7A7CF43788FB}"/>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08AEF3EE-F879-41A0-DAC8-E2CCDADE8123}"/>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348AEF31-73DB-E4DB-5B13-932133456BC3}"/>
              </a:ext>
            </a:extLst>
          </p:cNvPr>
          <p:cNvSpPr>
            <a:spLocks noGrp="1"/>
          </p:cNvSpPr>
          <p:nvPr>
            <p:ph type="dt" sz="half" idx="10"/>
          </p:nvPr>
        </p:nvSpPr>
        <p:spPr/>
        <p:txBody>
          <a:bodyPr/>
          <a:lstStyle/>
          <a:p>
            <a:fld id="{DB508ACC-BECD-E447-A7CC-EB9793CFF2E4}" type="datetimeFigureOut">
              <a:rPr lang="nl-BE" smtClean="0"/>
              <a:t>16/05/2024</a:t>
            </a:fld>
            <a:endParaRPr lang="nl-BE"/>
          </a:p>
        </p:txBody>
      </p:sp>
      <p:sp>
        <p:nvSpPr>
          <p:cNvPr id="5" name="Tijdelijke aanduiding voor voettekst 4">
            <a:extLst>
              <a:ext uri="{FF2B5EF4-FFF2-40B4-BE49-F238E27FC236}">
                <a16:creationId xmlns:a16="http://schemas.microsoft.com/office/drawing/2014/main" id="{BB195218-EF80-7332-EEF2-FC1D083E1727}"/>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0AE90B7F-A4CC-80DE-3C05-6CC6819FE37E}"/>
              </a:ext>
            </a:extLst>
          </p:cNvPr>
          <p:cNvSpPr>
            <a:spLocks noGrp="1"/>
          </p:cNvSpPr>
          <p:nvPr>
            <p:ph type="sldNum" sz="quarter" idx="12"/>
          </p:nvPr>
        </p:nvSpPr>
        <p:spPr/>
        <p:txBody>
          <a:bodyPr/>
          <a:lstStyle/>
          <a:p>
            <a:fld id="{2BEFFA94-58AE-6D44-BB8C-B79AFD3C89FF}" type="slidenum">
              <a:rPr lang="nl-BE" smtClean="0"/>
              <a:t>‹nr.›</a:t>
            </a:fld>
            <a:endParaRPr lang="nl-BE"/>
          </a:p>
        </p:txBody>
      </p:sp>
    </p:spTree>
    <p:extLst>
      <p:ext uri="{BB962C8B-B14F-4D97-AF65-F5344CB8AC3E}">
        <p14:creationId xmlns:p14="http://schemas.microsoft.com/office/powerpoint/2010/main" val="24139023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B1E2F2-44DA-B44D-FF2B-F04C9F65EAEC}"/>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A12EA62E-3757-9421-0DF0-2471AF50241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B8CAEA7F-E89E-7331-32FC-5F75F3DBC87A}"/>
              </a:ext>
            </a:extLst>
          </p:cNvPr>
          <p:cNvSpPr>
            <a:spLocks noGrp="1"/>
          </p:cNvSpPr>
          <p:nvPr>
            <p:ph type="dt" sz="half" idx="10"/>
          </p:nvPr>
        </p:nvSpPr>
        <p:spPr/>
        <p:txBody>
          <a:bodyPr/>
          <a:lstStyle/>
          <a:p>
            <a:fld id="{DB508ACC-BECD-E447-A7CC-EB9793CFF2E4}" type="datetimeFigureOut">
              <a:rPr lang="nl-BE" smtClean="0"/>
              <a:t>16/05/2024</a:t>
            </a:fld>
            <a:endParaRPr lang="nl-BE"/>
          </a:p>
        </p:txBody>
      </p:sp>
      <p:sp>
        <p:nvSpPr>
          <p:cNvPr id="5" name="Tijdelijke aanduiding voor voettekst 4">
            <a:extLst>
              <a:ext uri="{FF2B5EF4-FFF2-40B4-BE49-F238E27FC236}">
                <a16:creationId xmlns:a16="http://schemas.microsoft.com/office/drawing/2014/main" id="{07CD8113-7B27-A5F2-E1B7-151CCA345598}"/>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CB689E1E-72D8-B19E-777F-F951E65ECEEF}"/>
              </a:ext>
            </a:extLst>
          </p:cNvPr>
          <p:cNvSpPr>
            <a:spLocks noGrp="1"/>
          </p:cNvSpPr>
          <p:nvPr>
            <p:ph type="sldNum" sz="quarter" idx="12"/>
          </p:nvPr>
        </p:nvSpPr>
        <p:spPr/>
        <p:txBody>
          <a:bodyPr/>
          <a:lstStyle/>
          <a:p>
            <a:fld id="{2BEFFA94-58AE-6D44-BB8C-B79AFD3C89FF}" type="slidenum">
              <a:rPr lang="nl-BE" smtClean="0"/>
              <a:t>‹nr.›</a:t>
            </a:fld>
            <a:endParaRPr lang="nl-BE"/>
          </a:p>
        </p:txBody>
      </p:sp>
    </p:spTree>
    <p:extLst>
      <p:ext uri="{BB962C8B-B14F-4D97-AF65-F5344CB8AC3E}">
        <p14:creationId xmlns:p14="http://schemas.microsoft.com/office/powerpoint/2010/main" val="20932853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C244E5-E7F2-6627-F978-06239F49CFC8}"/>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39DA7B56-A921-6A55-EB84-36F930781072}"/>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a:extLst>
              <a:ext uri="{FF2B5EF4-FFF2-40B4-BE49-F238E27FC236}">
                <a16:creationId xmlns:a16="http://schemas.microsoft.com/office/drawing/2014/main" id="{35F49656-D732-5837-855D-BDE8DCA4DEDA}"/>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a:extLst>
              <a:ext uri="{FF2B5EF4-FFF2-40B4-BE49-F238E27FC236}">
                <a16:creationId xmlns:a16="http://schemas.microsoft.com/office/drawing/2014/main" id="{36827C2C-5432-7F8E-21E9-F050D6A2E409}"/>
              </a:ext>
            </a:extLst>
          </p:cNvPr>
          <p:cNvSpPr>
            <a:spLocks noGrp="1"/>
          </p:cNvSpPr>
          <p:nvPr>
            <p:ph type="dt" sz="half" idx="10"/>
          </p:nvPr>
        </p:nvSpPr>
        <p:spPr/>
        <p:txBody>
          <a:bodyPr/>
          <a:lstStyle/>
          <a:p>
            <a:fld id="{DB508ACC-BECD-E447-A7CC-EB9793CFF2E4}" type="datetimeFigureOut">
              <a:rPr lang="nl-BE" smtClean="0"/>
              <a:t>16/05/2024</a:t>
            </a:fld>
            <a:endParaRPr lang="nl-BE"/>
          </a:p>
        </p:txBody>
      </p:sp>
      <p:sp>
        <p:nvSpPr>
          <p:cNvPr id="6" name="Tijdelijke aanduiding voor voettekst 5">
            <a:extLst>
              <a:ext uri="{FF2B5EF4-FFF2-40B4-BE49-F238E27FC236}">
                <a16:creationId xmlns:a16="http://schemas.microsoft.com/office/drawing/2014/main" id="{E03288B4-DEAA-0E88-4017-39DB75C2D28F}"/>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6CE3A4EB-761E-6F26-4507-A7325C257A1B}"/>
              </a:ext>
            </a:extLst>
          </p:cNvPr>
          <p:cNvSpPr>
            <a:spLocks noGrp="1"/>
          </p:cNvSpPr>
          <p:nvPr>
            <p:ph type="sldNum" sz="quarter" idx="12"/>
          </p:nvPr>
        </p:nvSpPr>
        <p:spPr/>
        <p:txBody>
          <a:bodyPr/>
          <a:lstStyle/>
          <a:p>
            <a:fld id="{2BEFFA94-58AE-6D44-BB8C-B79AFD3C89FF}" type="slidenum">
              <a:rPr lang="nl-BE" smtClean="0"/>
              <a:t>‹nr.›</a:t>
            </a:fld>
            <a:endParaRPr lang="nl-BE"/>
          </a:p>
        </p:txBody>
      </p:sp>
    </p:spTree>
    <p:extLst>
      <p:ext uri="{BB962C8B-B14F-4D97-AF65-F5344CB8AC3E}">
        <p14:creationId xmlns:p14="http://schemas.microsoft.com/office/powerpoint/2010/main" val="14775624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09E6D6C-8E0D-0242-87CA-B8B2ABD38ACB}"/>
              </a:ext>
            </a:extLst>
          </p:cNvPr>
          <p:cNvSpPr>
            <a:spLocks noGrp="1"/>
          </p:cNvSpPr>
          <p:nvPr>
            <p:ph type="title"/>
          </p:nvPr>
        </p:nvSpPr>
        <p:spPr>
          <a:xfrm>
            <a:off x="839788" y="365125"/>
            <a:ext cx="10515600" cy="1325563"/>
          </a:xfrm>
        </p:spPr>
        <p:txBody>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285FCEA3-D539-CFCA-FA44-D0936D8683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514960BA-CD5C-F3D0-8AB6-A67E59052E50}"/>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a:extLst>
              <a:ext uri="{FF2B5EF4-FFF2-40B4-BE49-F238E27FC236}">
                <a16:creationId xmlns:a16="http://schemas.microsoft.com/office/drawing/2014/main" id="{361792C7-F824-F137-D7C0-377D6F6F3A0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1FD9B463-CBFF-4DAA-66CB-B185AC8B12DC}"/>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a:extLst>
              <a:ext uri="{FF2B5EF4-FFF2-40B4-BE49-F238E27FC236}">
                <a16:creationId xmlns:a16="http://schemas.microsoft.com/office/drawing/2014/main" id="{26B315A3-6D8C-645F-2EC5-7216913DAB5F}"/>
              </a:ext>
            </a:extLst>
          </p:cNvPr>
          <p:cNvSpPr>
            <a:spLocks noGrp="1"/>
          </p:cNvSpPr>
          <p:nvPr>
            <p:ph type="dt" sz="half" idx="10"/>
          </p:nvPr>
        </p:nvSpPr>
        <p:spPr/>
        <p:txBody>
          <a:bodyPr/>
          <a:lstStyle/>
          <a:p>
            <a:fld id="{DB508ACC-BECD-E447-A7CC-EB9793CFF2E4}" type="datetimeFigureOut">
              <a:rPr lang="nl-BE" smtClean="0"/>
              <a:t>16/05/2024</a:t>
            </a:fld>
            <a:endParaRPr lang="nl-BE"/>
          </a:p>
        </p:txBody>
      </p:sp>
      <p:sp>
        <p:nvSpPr>
          <p:cNvPr id="8" name="Tijdelijke aanduiding voor voettekst 7">
            <a:extLst>
              <a:ext uri="{FF2B5EF4-FFF2-40B4-BE49-F238E27FC236}">
                <a16:creationId xmlns:a16="http://schemas.microsoft.com/office/drawing/2014/main" id="{20770EB2-EC38-C581-91EE-DD8C8D2871C8}"/>
              </a:ext>
            </a:extLst>
          </p:cNvPr>
          <p:cNvSpPr>
            <a:spLocks noGrp="1"/>
          </p:cNvSpPr>
          <p:nvPr>
            <p:ph type="ftr" sz="quarter" idx="11"/>
          </p:nvPr>
        </p:nvSpPr>
        <p:spPr/>
        <p:txBody>
          <a:bodyPr/>
          <a:lstStyle/>
          <a:p>
            <a:endParaRPr lang="nl-BE"/>
          </a:p>
        </p:txBody>
      </p:sp>
      <p:sp>
        <p:nvSpPr>
          <p:cNvPr id="9" name="Tijdelijke aanduiding voor dianummer 8">
            <a:extLst>
              <a:ext uri="{FF2B5EF4-FFF2-40B4-BE49-F238E27FC236}">
                <a16:creationId xmlns:a16="http://schemas.microsoft.com/office/drawing/2014/main" id="{F07D4EFC-B340-6CAA-EC50-B99723287A6E}"/>
              </a:ext>
            </a:extLst>
          </p:cNvPr>
          <p:cNvSpPr>
            <a:spLocks noGrp="1"/>
          </p:cNvSpPr>
          <p:nvPr>
            <p:ph type="sldNum" sz="quarter" idx="12"/>
          </p:nvPr>
        </p:nvSpPr>
        <p:spPr/>
        <p:txBody>
          <a:bodyPr/>
          <a:lstStyle/>
          <a:p>
            <a:fld id="{2BEFFA94-58AE-6D44-BB8C-B79AFD3C89FF}" type="slidenum">
              <a:rPr lang="nl-BE" smtClean="0"/>
              <a:t>‹nr.›</a:t>
            </a:fld>
            <a:endParaRPr lang="nl-BE"/>
          </a:p>
        </p:txBody>
      </p:sp>
    </p:spTree>
    <p:extLst>
      <p:ext uri="{BB962C8B-B14F-4D97-AF65-F5344CB8AC3E}">
        <p14:creationId xmlns:p14="http://schemas.microsoft.com/office/powerpoint/2010/main" val="25993896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CA6CAB-1AD1-84B8-4519-F8D3F740B9E5}"/>
              </a:ext>
            </a:extLst>
          </p:cNvPr>
          <p:cNvSpPr>
            <a:spLocks noGrp="1"/>
          </p:cNvSpPr>
          <p:nvPr>
            <p:ph type="title"/>
          </p:nvPr>
        </p:nvSpPr>
        <p:spPr/>
        <p:txBody>
          <a:bodyPr/>
          <a:lstStyle/>
          <a:p>
            <a:r>
              <a:rPr lang="nl-NL"/>
              <a:t>Klik om stijl te bewerken</a:t>
            </a:r>
            <a:endParaRPr lang="nl-BE"/>
          </a:p>
        </p:txBody>
      </p:sp>
      <p:sp>
        <p:nvSpPr>
          <p:cNvPr id="3" name="Tijdelijke aanduiding voor datum 2">
            <a:extLst>
              <a:ext uri="{FF2B5EF4-FFF2-40B4-BE49-F238E27FC236}">
                <a16:creationId xmlns:a16="http://schemas.microsoft.com/office/drawing/2014/main" id="{5B2A62CB-2545-4021-1CDD-C698079167F0}"/>
              </a:ext>
            </a:extLst>
          </p:cNvPr>
          <p:cNvSpPr>
            <a:spLocks noGrp="1"/>
          </p:cNvSpPr>
          <p:nvPr>
            <p:ph type="dt" sz="half" idx="10"/>
          </p:nvPr>
        </p:nvSpPr>
        <p:spPr/>
        <p:txBody>
          <a:bodyPr/>
          <a:lstStyle/>
          <a:p>
            <a:fld id="{DB508ACC-BECD-E447-A7CC-EB9793CFF2E4}" type="datetimeFigureOut">
              <a:rPr lang="nl-BE" smtClean="0"/>
              <a:t>16/05/2024</a:t>
            </a:fld>
            <a:endParaRPr lang="nl-BE"/>
          </a:p>
        </p:txBody>
      </p:sp>
      <p:sp>
        <p:nvSpPr>
          <p:cNvPr id="4" name="Tijdelijke aanduiding voor voettekst 3">
            <a:extLst>
              <a:ext uri="{FF2B5EF4-FFF2-40B4-BE49-F238E27FC236}">
                <a16:creationId xmlns:a16="http://schemas.microsoft.com/office/drawing/2014/main" id="{C9BF31DF-D405-7AFA-09B6-36185B9D8DE5}"/>
              </a:ext>
            </a:extLst>
          </p:cNvPr>
          <p:cNvSpPr>
            <a:spLocks noGrp="1"/>
          </p:cNvSpPr>
          <p:nvPr>
            <p:ph type="ftr" sz="quarter" idx="11"/>
          </p:nvPr>
        </p:nvSpPr>
        <p:spPr/>
        <p:txBody>
          <a:bodyPr/>
          <a:lstStyle/>
          <a:p>
            <a:endParaRPr lang="nl-BE"/>
          </a:p>
        </p:txBody>
      </p:sp>
      <p:sp>
        <p:nvSpPr>
          <p:cNvPr id="5" name="Tijdelijke aanduiding voor dianummer 4">
            <a:extLst>
              <a:ext uri="{FF2B5EF4-FFF2-40B4-BE49-F238E27FC236}">
                <a16:creationId xmlns:a16="http://schemas.microsoft.com/office/drawing/2014/main" id="{D072E8A4-1452-5B57-671D-9F6D195973B8}"/>
              </a:ext>
            </a:extLst>
          </p:cNvPr>
          <p:cNvSpPr>
            <a:spLocks noGrp="1"/>
          </p:cNvSpPr>
          <p:nvPr>
            <p:ph type="sldNum" sz="quarter" idx="12"/>
          </p:nvPr>
        </p:nvSpPr>
        <p:spPr/>
        <p:txBody>
          <a:bodyPr/>
          <a:lstStyle/>
          <a:p>
            <a:fld id="{2BEFFA94-58AE-6D44-BB8C-B79AFD3C89FF}" type="slidenum">
              <a:rPr lang="nl-BE" smtClean="0"/>
              <a:t>‹nr.›</a:t>
            </a:fld>
            <a:endParaRPr lang="nl-BE"/>
          </a:p>
        </p:txBody>
      </p:sp>
    </p:spTree>
    <p:extLst>
      <p:ext uri="{BB962C8B-B14F-4D97-AF65-F5344CB8AC3E}">
        <p14:creationId xmlns:p14="http://schemas.microsoft.com/office/powerpoint/2010/main" val="2650373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71082756-13CA-E25A-64F6-0C3E19947F03}"/>
              </a:ext>
            </a:extLst>
          </p:cNvPr>
          <p:cNvSpPr>
            <a:spLocks noGrp="1"/>
          </p:cNvSpPr>
          <p:nvPr>
            <p:ph type="dt" sz="half" idx="10"/>
          </p:nvPr>
        </p:nvSpPr>
        <p:spPr/>
        <p:txBody>
          <a:bodyPr/>
          <a:lstStyle/>
          <a:p>
            <a:fld id="{DB508ACC-BECD-E447-A7CC-EB9793CFF2E4}" type="datetimeFigureOut">
              <a:rPr lang="nl-BE" smtClean="0"/>
              <a:t>16/05/2024</a:t>
            </a:fld>
            <a:endParaRPr lang="nl-BE"/>
          </a:p>
        </p:txBody>
      </p:sp>
      <p:sp>
        <p:nvSpPr>
          <p:cNvPr id="3" name="Tijdelijke aanduiding voor voettekst 2">
            <a:extLst>
              <a:ext uri="{FF2B5EF4-FFF2-40B4-BE49-F238E27FC236}">
                <a16:creationId xmlns:a16="http://schemas.microsoft.com/office/drawing/2014/main" id="{F3F3D784-3083-5AFD-582D-74221822DD40}"/>
              </a:ext>
            </a:extLst>
          </p:cNvPr>
          <p:cNvSpPr>
            <a:spLocks noGrp="1"/>
          </p:cNvSpPr>
          <p:nvPr>
            <p:ph type="ftr" sz="quarter" idx="11"/>
          </p:nvPr>
        </p:nvSpPr>
        <p:spPr/>
        <p:txBody>
          <a:bodyPr/>
          <a:lstStyle/>
          <a:p>
            <a:endParaRPr lang="nl-BE"/>
          </a:p>
        </p:txBody>
      </p:sp>
      <p:sp>
        <p:nvSpPr>
          <p:cNvPr id="4" name="Tijdelijke aanduiding voor dianummer 3">
            <a:extLst>
              <a:ext uri="{FF2B5EF4-FFF2-40B4-BE49-F238E27FC236}">
                <a16:creationId xmlns:a16="http://schemas.microsoft.com/office/drawing/2014/main" id="{FB08034B-5B9C-2C8E-B481-8D8D61741CEA}"/>
              </a:ext>
            </a:extLst>
          </p:cNvPr>
          <p:cNvSpPr>
            <a:spLocks noGrp="1"/>
          </p:cNvSpPr>
          <p:nvPr>
            <p:ph type="sldNum" sz="quarter" idx="12"/>
          </p:nvPr>
        </p:nvSpPr>
        <p:spPr/>
        <p:txBody>
          <a:bodyPr/>
          <a:lstStyle/>
          <a:p>
            <a:fld id="{2BEFFA94-58AE-6D44-BB8C-B79AFD3C89FF}" type="slidenum">
              <a:rPr lang="nl-BE" smtClean="0"/>
              <a:t>‹nr.›</a:t>
            </a:fld>
            <a:endParaRPr lang="nl-BE"/>
          </a:p>
        </p:txBody>
      </p:sp>
    </p:spTree>
    <p:extLst>
      <p:ext uri="{BB962C8B-B14F-4D97-AF65-F5344CB8AC3E}">
        <p14:creationId xmlns:p14="http://schemas.microsoft.com/office/powerpoint/2010/main" val="6703628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6DC685-9002-B995-B863-50EB8AAC1129}"/>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184556A4-211D-2901-2364-142383EB8E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a:extLst>
              <a:ext uri="{FF2B5EF4-FFF2-40B4-BE49-F238E27FC236}">
                <a16:creationId xmlns:a16="http://schemas.microsoft.com/office/drawing/2014/main" id="{E204B238-2032-6A77-1540-C1AC37788A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5453A737-81A6-AD29-16DC-A47F985EE091}"/>
              </a:ext>
            </a:extLst>
          </p:cNvPr>
          <p:cNvSpPr>
            <a:spLocks noGrp="1"/>
          </p:cNvSpPr>
          <p:nvPr>
            <p:ph type="dt" sz="half" idx="10"/>
          </p:nvPr>
        </p:nvSpPr>
        <p:spPr/>
        <p:txBody>
          <a:bodyPr/>
          <a:lstStyle/>
          <a:p>
            <a:fld id="{DB508ACC-BECD-E447-A7CC-EB9793CFF2E4}" type="datetimeFigureOut">
              <a:rPr lang="nl-BE" smtClean="0"/>
              <a:t>16/05/2024</a:t>
            </a:fld>
            <a:endParaRPr lang="nl-BE"/>
          </a:p>
        </p:txBody>
      </p:sp>
      <p:sp>
        <p:nvSpPr>
          <p:cNvPr id="6" name="Tijdelijke aanduiding voor voettekst 5">
            <a:extLst>
              <a:ext uri="{FF2B5EF4-FFF2-40B4-BE49-F238E27FC236}">
                <a16:creationId xmlns:a16="http://schemas.microsoft.com/office/drawing/2014/main" id="{100EBE3E-C9DC-A443-536A-1243357995F1}"/>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CA856E08-BB6F-2AD6-FF46-2FD61DC42E87}"/>
              </a:ext>
            </a:extLst>
          </p:cNvPr>
          <p:cNvSpPr>
            <a:spLocks noGrp="1"/>
          </p:cNvSpPr>
          <p:nvPr>
            <p:ph type="sldNum" sz="quarter" idx="12"/>
          </p:nvPr>
        </p:nvSpPr>
        <p:spPr/>
        <p:txBody>
          <a:bodyPr/>
          <a:lstStyle/>
          <a:p>
            <a:fld id="{2BEFFA94-58AE-6D44-BB8C-B79AFD3C89FF}" type="slidenum">
              <a:rPr lang="nl-BE" smtClean="0"/>
              <a:t>‹nr.›</a:t>
            </a:fld>
            <a:endParaRPr lang="nl-BE"/>
          </a:p>
        </p:txBody>
      </p:sp>
    </p:spTree>
    <p:extLst>
      <p:ext uri="{BB962C8B-B14F-4D97-AF65-F5344CB8AC3E}">
        <p14:creationId xmlns:p14="http://schemas.microsoft.com/office/powerpoint/2010/main" val="27310082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A279E6-051D-FB96-0C82-266A4F98649F}"/>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afbeelding 2">
            <a:extLst>
              <a:ext uri="{FF2B5EF4-FFF2-40B4-BE49-F238E27FC236}">
                <a16:creationId xmlns:a16="http://schemas.microsoft.com/office/drawing/2014/main" id="{C1A7B8BC-C12A-B3BF-17C8-CBE9FFDE3E1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a:extLst>
              <a:ext uri="{FF2B5EF4-FFF2-40B4-BE49-F238E27FC236}">
                <a16:creationId xmlns:a16="http://schemas.microsoft.com/office/drawing/2014/main" id="{F21932B2-F59A-5B4C-09E4-14E6DA2C91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229CDA90-DE68-C711-E0A2-7799588F9386}"/>
              </a:ext>
            </a:extLst>
          </p:cNvPr>
          <p:cNvSpPr>
            <a:spLocks noGrp="1"/>
          </p:cNvSpPr>
          <p:nvPr>
            <p:ph type="dt" sz="half" idx="10"/>
          </p:nvPr>
        </p:nvSpPr>
        <p:spPr/>
        <p:txBody>
          <a:bodyPr/>
          <a:lstStyle/>
          <a:p>
            <a:fld id="{DB508ACC-BECD-E447-A7CC-EB9793CFF2E4}" type="datetimeFigureOut">
              <a:rPr lang="nl-BE" smtClean="0"/>
              <a:t>16/05/2024</a:t>
            </a:fld>
            <a:endParaRPr lang="nl-BE"/>
          </a:p>
        </p:txBody>
      </p:sp>
      <p:sp>
        <p:nvSpPr>
          <p:cNvPr id="6" name="Tijdelijke aanduiding voor voettekst 5">
            <a:extLst>
              <a:ext uri="{FF2B5EF4-FFF2-40B4-BE49-F238E27FC236}">
                <a16:creationId xmlns:a16="http://schemas.microsoft.com/office/drawing/2014/main" id="{551A0B52-DDC7-B03D-B8C9-FA87EB634992}"/>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50B59358-18D4-4365-1071-E97EC1C08C6E}"/>
              </a:ext>
            </a:extLst>
          </p:cNvPr>
          <p:cNvSpPr>
            <a:spLocks noGrp="1"/>
          </p:cNvSpPr>
          <p:nvPr>
            <p:ph type="sldNum" sz="quarter" idx="12"/>
          </p:nvPr>
        </p:nvSpPr>
        <p:spPr/>
        <p:txBody>
          <a:bodyPr/>
          <a:lstStyle/>
          <a:p>
            <a:fld id="{2BEFFA94-58AE-6D44-BB8C-B79AFD3C89FF}" type="slidenum">
              <a:rPr lang="nl-BE" smtClean="0"/>
              <a:t>‹nr.›</a:t>
            </a:fld>
            <a:endParaRPr lang="nl-BE"/>
          </a:p>
        </p:txBody>
      </p:sp>
    </p:spTree>
    <p:extLst>
      <p:ext uri="{BB962C8B-B14F-4D97-AF65-F5344CB8AC3E}">
        <p14:creationId xmlns:p14="http://schemas.microsoft.com/office/powerpoint/2010/main" val="20119907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98B0AE87-34F7-CE01-5743-D50A8C5A71B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972586E6-845E-65D4-3B52-0C70B221FA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3DC2B003-BC32-AB3E-0BD7-E387E361537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B508ACC-BECD-E447-A7CC-EB9793CFF2E4}" type="datetimeFigureOut">
              <a:rPr lang="nl-BE" smtClean="0"/>
              <a:t>16/05/2024</a:t>
            </a:fld>
            <a:endParaRPr lang="nl-BE"/>
          </a:p>
        </p:txBody>
      </p:sp>
      <p:sp>
        <p:nvSpPr>
          <p:cNvPr id="5" name="Tijdelijke aanduiding voor voettekst 4">
            <a:extLst>
              <a:ext uri="{FF2B5EF4-FFF2-40B4-BE49-F238E27FC236}">
                <a16:creationId xmlns:a16="http://schemas.microsoft.com/office/drawing/2014/main" id="{4DF333F5-6BED-F231-5D03-BE6B1A8F2E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l-BE"/>
          </a:p>
        </p:txBody>
      </p:sp>
      <p:sp>
        <p:nvSpPr>
          <p:cNvPr id="6" name="Tijdelijke aanduiding voor dianummer 5">
            <a:extLst>
              <a:ext uri="{FF2B5EF4-FFF2-40B4-BE49-F238E27FC236}">
                <a16:creationId xmlns:a16="http://schemas.microsoft.com/office/drawing/2014/main" id="{85A0A5BB-4E8B-D83D-E355-3B4ECC68389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BEFFA94-58AE-6D44-BB8C-B79AFD3C89FF}" type="slidenum">
              <a:rPr lang="nl-BE" smtClean="0"/>
              <a:t>‹nr.›</a:t>
            </a:fld>
            <a:endParaRPr lang="nl-BE"/>
          </a:p>
        </p:txBody>
      </p:sp>
    </p:spTree>
    <p:extLst>
      <p:ext uri="{BB962C8B-B14F-4D97-AF65-F5344CB8AC3E}">
        <p14:creationId xmlns:p14="http://schemas.microsoft.com/office/powerpoint/2010/main" val="20917369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emf"/><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descr="Afbeelding met meubels, tafel, interieurontwerp, plafond&#10;&#10;Automatisch gegenereerde beschrijving">
            <a:extLst>
              <a:ext uri="{FF2B5EF4-FFF2-40B4-BE49-F238E27FC236}">
                <a16:creationId xmlns:a16="http://schemas.microsoft.com/office/drawing/2014/main" id="{D91DAA34-865E-7702-ED6B-F9AB3F254DCD}"/>
              </a:ext>
            </a:extLst>
          </p:cNvPr>
          <p:cNvPicPr>
            <a:picLocks noChangeAspect="1"/>
          </p:cNvPicPr>
          <p:nvPr/>
        </p:nvPicPr>
        <p:blipFill>
          <a:blip r:embed="rId3"/>
          <a:stretch>
            <a:fillRect/>
          </a:stretch>
        </p:blipFill>
        <p:spPr>
          <a:xfrm>
            <a:off x="0" y="0"/>
            <a:ext cx="12236825" cy="6858000"/>
          </a:xfrm>
          <a:prstGeom prst="rect">
            <a:avLst/>
          </a:prstGeom>
        </p:spPr>
      </p:pic>
      <p:sp>
        <p:nvSpPr>
          <p:cNvPr id="2" name="Titel 1">
            <a:extLst>
              <a:ext uri="{FF2B5EF4-FFF2-40B4-BE49-F238E27FC236}">
                <a16:creationId xmlns:a16="http://schemas.microsoft.com/office/drawing/2014/main" id="{5B947720-C349-B649-BC13-EC09E82A20E1}"/>
              </a:ext>
            </a:extLst>
          </p:cNvPr>
          <p:cNvSpPr>
            <a:spLocks noGrp="1"/>
          </p:cNvSpPr>
          <p:nvPr>
            <p:ph type="ctrTitle"/>
          </p:nvPr>
        </p:nvSpPr>
        <p:spPr>
          <a:xfrm>
            <a:off x="6966065" y="3906982"/>
            <a:ext cx="5225935" cy="1321903"/>
          </a:xfrm>
          <a:solidFill>
            <a:schemeClr val="bg1">
              <a:alpha val="69802"/>
            </a:schemeClr>
          </a:solidFill>
        </p:spPr>
        <p:txBody>
          <a:bodyPr anchor="ctr">
            <a:normAutofit/>
          </a:bodyPr>
          <a:lstStyle/>
          <a:p>
            <a:pPr algn="l"/>
            <a:r>
              <a:rPr lang="nl-BE" sz="4000" dirty="0">
                <a:latin typeface="Museo Sans 900"/>
              </a:rPr>
              <a:t>TXT 2 IMAGE</a:t>
            </a:r>
            <a:endParaRPr lang="nl-NL" dirty="0"/>
          </a:p>
        </p:txBody>
      </p:sp>
      <p:sp>
        <p:nvSpPr>
          <p:cNvPr id="3" name="Ondertitel 2">
            <a:extLst>
              <a:ext uri="{FF2B5EF4-FFF2-40B4-BE49-F238E27FC236}">
                <a16:creationId xmlns:a16="http://schemas.microsoft.com/office/drawing/2014/main" id="{C2542CAE-E4DA-D547-BA2A-F82F0560D413}"/>
              </a:ext>
            </a:extLst>
          </p:cNvPr>
          <p:cNvSpPr>
            <a:spLocks noGrp="1"/>
          </p:cNvSpPr>
          <p:nvPr>
            <p:ph type="subTitle" idx="1"/>
          </p:nvPr>
        </p:nvSpPr>
        <p:spPr>
          <a:xfrm>
            <a:off x="6966065" y="5652705"/>
            <a:ext cx="5225935" cy="781475"/>
          </a:xfrm>
          <a:solidFill>
            <a:schemeClr val="bg1">
              <a:alpha val="70446"/>
            </a:schemeClr>
          </a:solidFill>
        </p:spPr>
        <p:txBody>
          <a:bodyPr anchor="ctr">
            <a:normAutofit/>
          </a:bodyPr>
          <a:lstStyle/>
          <a:p>
            <a:pPr algn="l"/>
            <a:r>
              <a:rPr lang="nl-BE" sz="1900" dirty="0">
                <a:latin typeface="Museo Sans 300"/>
              </a:rPr>
              <a:t>Vincent Vanrusselt</a:t>
            </a:r>
          </a:p>
        </p:txBody>
      </p:sp>
      <p:sp>
        <p:nvSpPr>
          <p:cNvPr id="7" name="Ondertitel 2">
            <a:extLst>
              <a:ext uri="{FF2B5EF4-FFF2-40B4-BE49-F238E27FC236}">
                <a16:creationId xmlns:a16="http://schemas.microsoft.com/office/drawing/2014/main" id="{7072839B-FA46-AEE0-3169-08C108B89723}"/>
              </a:ext>
            </a:extLst>
          </p:cNvPr>
          <p:cNvSpPr txBox="1">
            <a:spLocks/>
          </p:cNvSpPr>
          <p:nvPr/>
        </p:nvSpPr>
        <p:spPr>
          <a:xfrm>
            <a:off x="0" y="4261843"/>
            <a:ext cx="3681046" cy="781475"/>
          </a:xfrm>
          <a:prstGeom prst="rect">
            <a:avLst/>
          </a:prstGeom>
          <a:solidFill>
            <a:schemeClr val="bg1">
              <a:alpha val="69877"/>
            </a:schemeClr>
          </a:solidFill>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useo Sans 500" panose="02000000000000000000"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nl-BE" sz="2000" b="1" dirty="0">
                <a:latin typeface="Museo Sans 500"/>
              </a:rPr>
              <a:t>6 mei 2024</a:t>
            </a:r>
          </a:p>
        </p:txBody>
      </p:sp>
      <p:pic>
        <p:nvPicPr>
          <p:cNvPr id="11" name="Afbeelding 10" descr="Afbeelding met Graphics, Lettertype, logo, schermopname&#10;&#10;Automatisch gegenereerde beschrijving">
            <a:extLst>
              <a:ext uri="{FF2B5EF4-FFF2-40B4-BE49-F238E27FC236}">
                <a16:creationId xmlns:a16="http://schemas.microsoft.com/office/drawing/2014/main" id="{70F45254-C3CE-D0AC-640D-00903B9880B6}"/>
              </a:ext>
            </a:extLst>
          </p:cNvPr>
          <p:cNvPicPr>
            <a:picLocks noChangeAspect="1"/>
          </p:cNvPicPr>
          <p:nvPr/>
        </p:nvPicPr>
        <p:blipFill>
          <a:blip r:embed="rId4"/>
          <a:stretch>
            <a:fillRect/>
          </a:stretch>
        </p:blipFill>
        <p:spPr>
          <a:xfrm>
            <a:off x="-84083" y="0"/>
            <a:ext cx="4516582" cy="1806633"/>
          </a:xfrm>
          <a:prstGeom prst="rect">
            <a:avLst/>
          </a:prstGeom>
        </p:spPr>
      </p:pic>
    </p:spTree>
    <p:extLst>
      <p:ext uri="{BB962C8B-B14F-4D97-AF65-F5344CB8AC3E}">
        <p14:creationId xmlns:p14="http://schemas.microsoft.com/office/powerpoint/2010/main" val="18713065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BD22C0-9793-840A-073C-D2D957088736}"/>
              </a:ext>
            </a:extLst>
          </p:cNvPr>
          <p:cNvSpPr>
            <a:spLocks noGrp="1"/>
          </p:cNvSpPr>
          <p:nvPr>
            <p:ph type="title"/>
          </p:nvPr>
        </p:nvSpPr>
        <p:spPr>
          <a:solidFill>
            <a:schemeClr val="bg1">
              <a:lumMod val="95000"/>
            </a:schemeClr>
          </a:solidFill>
        </p:spPr>
        <p:txBody>
          <a:bodyPr/>
          <a:lstStyle/>
          <a:p>
            <a:pPr algn="ctr"/>
            <a:r>
              <a:rPr lang="nl-BE" b="1" dirty="0">
                <a:solidFill>
                  <a:srgbClr val="232F49"/>
                </a:solidFill>
                <a:latin typeface="Museo Sans 900" panose="02000000000000000000" pitchFamily="2" charset="77"/>
              </a:rPr>
              <a:t>OMSCHRIJF MET OOG VOOR DETAIL</a:t>
            </a:r>
          </a:p>
        </p:txBody>
      </p:sp>
      <p:sp>
        <p:nvSpPr>
          <p:cNvPr id="4" name="Tijdelijke aanduiding voor inhoud 3">
            <a:extLst>
              <a:ext uri="{FF2B5EF4-FFF2-40B4-BE49-F238E27FC236}">
                <a16:creationId xmlns:a16="http://schemas.microsoft.com/office/drawing/2014/main" id="{FEB3B851-9BF7-B748-93ED-64D44CD84851}"/>
              </a:ext>
            </a:extLst>
          </p:cNvPr>
          <p:cNvSpPr>
            <a:spLocks noGrp="1"/>
          </p:cNvSpPr>
          <p:nvPr>
            <p:ph sz="half" idx="2"/>
          </p:nvPr>
        </p:nvSpPr>
        <p:spPr>
          <a:xfrm>
            <a:off x="6172200" y="2687215"/>
            <a:ext cx="5181600" cy="3489748"/>
          </a:xfrm>
        </p:spPr>
        <p:txBody>
          <a:bodyPr anchor="ctr"/>
          <a:lstStyle/>
          <a:p>
            <a:r>
              <a:rPr lang="nl-BE" dirty="0"/>
              <a:t>Wie of wat is protagonist? </a:t>
            </a:r>
          </a:p>
          <a:p>
            <a:endParaRPr lang="nl-BE" dirty="0"/>
          </a:p>
          <a:p>
            <a:endParaRPr lang="nl-BE" dirty="0"/>
          </a:p>
        </p:txBody>
      </p:sp>
      <p:pic>
        <p:nvPicPr>
          <p:cNvPr id="5" name="Afbeelding 4">
            <a:extLst>
              <a:ext uri="{FF2B5EF4-FFF2-40B4-BE49-F238E27FC236}">
                <a16:creationId xmlns:a16="http://schemas.microsoft.com/office/drawing/2014/main" id="{28510718-1D7A-1B0B-BE36-D3BDC69228B3}"/>
              </a:ext>
            </a:extLst>
          </p:cNvPr>
          <p:cNvPicPr>
            <a:picLocks noChangeAspect="1"/>
          </p:cNvPicPr>
          <p:nvPr/>
        </p:nvPicPr>
        <p:blipFill>
          <a:blip r:embed="rId2"/>
          <a:stretch>
            <a:fillRect/>
          </a:stretch>
        </p:blipFill>
        <p:spPr>
          <a:xfrm>
            <a:off x="1796411" y="2687215"/>
            <a:ext cx="2628158" cy="2628158"/>
          </a:xfrm>
          <a:prstGeom prst="rect">
            <a:avLst/>
          </a:prstGeom>
        </p:spPr>
      </p:pic>
    </p:spTree>
    <p:extLst>
      <p:ext uri="{BB962C8B-B14F-4D97-AF65-F5344CB8AC3E}">
        <p14:creationId xmlns:p14="http://schemas.microsoft.com/office/powerpoint/2010/main" val="25851900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EB293B-A1D3-1A08-5487-B6352FE5390D}"/>
              </a:ext>
            </a:extLst>
          </p:cNvPr>
          <p:cNvSpPr>
            <a:spLocks noGrp="1"/>
          </p:cNvSpPr>
          <p:nvPr>
            <p:ph type="title"/>
          </p:nvPr>
        </p:nvSpPr>
        <p:spPr>
          <a:solidFill>
            <a:schemeClr val="bg1">
              <a:lumMod val="95000"/>
            </a:schemeClr>
          </a:solidFill>
        </p:spPr>
        <p:txBody>
          <a:bodyPr/>
          <a:lstStyle/>
          <a:p>
            <a:pPr algn="ctr"/>
            <a:r>
              <a:rPr lang="nl-BE" b="1" dirty="0">
                <a:solidFill>
                  <a:srgbClr val="232F49"/>
                </a:solidFill>
                <a:latin typeface="Museo Sans 900" panose="02000000000000000000" pitchFamily="2" charset="77"/>
              </a:rPr>
              <a:t>VOORBEELD</a:t>
            </a:r>
          </a:p>
        </p:txBody>
      </p:sp>
      <p:pic>
        <p:nvPicPr>
          <p:cNvPr id="8" name="Tijdelijke aanduiding voor inhoud 7" descr="Afbeelding met persoon, kleding, overdekt, drinken&#10;&#10;Automatisch gegenereerde beschrijving">
            <a:extLst>
              <a:ext uri="{FF2B5EF4-FFF2-40B4-BE49-F238E27FC236}">
                <a16:creationId xmlns:a16="http://schemas.microsoft.com/office/drawing/2014/main" id="{68F7CE43-B876-420E-1466-077A322770EE}"/>
              </a:ext>
            </a:extLst>
          </p:cNvPr>
          <p:cNvPicPr>
            <a:picLocks noGrp="1" noChangeAspect="1"/>
          </p:cNvPicPr>
          <p:nvPr>
            <p:ph sz="half" idx="1"/>
          </p:nvPr>
        </p:nvPicPr>
        <p:blipFill>
          <a:blip r:embed="rId2"/>
          <a:stretch>
            <a:fillRect/>
          </a:stretch>
        </p:blipFill>
        <p:spPr>
          <a:xfrm>
            <a:off x="838200" y="2520837"/>
            <a:ext cx="5181600" cy="2960914"/>
          </a:xfrm>
        </p:spPr>
      </p:pic>
      <p:pic>
        <p:nvPicPr>
          <p:cNvPr id="6" name="Tijdelijke aanduiding voor inhoud 5" descr="Afbeelding met persoon, kleding, Menselijk gezicht, overdekt&#10;&#10;Automatisch gegenereerde beschrijving">
            <a:extLst>
              <a:ext uri="{FF2B5EF4-FFF2-40B4-BE49-F238E27FC236}">
                <a16:creationId xmlns:a16="http://schemas.microsoft.com/office/drawing/2014/main" id="{388EED05-F08B-3827-4688-CB3A1C8181C4}"/>
              </a:ext>
            </a:extLst>
          </p:cNvPr>
          <p:cNvPicPr>
            <a:picLocks noGrp="1" noChangeAspect="1"/>
          </p:cNvPicPr>
          <p:nvPr>
            <p:ph sz="half" idx="2"/>
          </p:nvPr>
        </p:nvPicPr>
        <p:blipFill>
          <a:blip r:embed="rId3"/>
          <a:stretch>
            <a:fillRect/>
          </a:stretch>
        </p:blipFill>
        <p:spPr>
          <a:xfrm>
            <a:off x="8316256" y="2520837"/>
            <a:ext cx="2960914" cy="2960914"/>
          </a:xfrm>
        </p:spPr>
      </p:pic>
      <p:sp>
        <p:nvSpPr>
          <p:cNvPr id="9" name="Tekstvak 8">
            <a:extLst>
              <a:ext uri="{FF2B5EF4-FFF2-40B4-BE49-F238E27FC236}">
                <a16:creationId xmlns:a16="http://schemas.microsoft.com/office/drawing/2014/main" id="{7984185E-7DA0-AB0F-B2FB-03581FA56DC4}"/>
              </a:ext>
            </a:extLst>
          </p:cNvPr>
          <p:cNvSpPr txBox="1"/>
          <p:nvPr/>
        </p:nvSpPr>
        <p:spPr>
          <a:xfrm>
            <a:off x="838200" y="6176963"/>
            <a:ext cx="5181600" cy="369332"/>
          </a:xfrm>
          <a:prstGeom prst="rect">
            <a:avLst/>
          </a:prstGeom>
          <a:solidFill>
            <a:schemeClr val="bg1">
              <a:lumMod val="95000"/>
            </a:schemeClr>
          </a:solidFill>
        </p:spPr>
        <p:txBody>
          <a:bodyPr wrap="square" rtlCol="0">
            <a:spAutoFit/>
          </a:bodyPr>
          <a:lstStyle/>
          <a:p>
            <a:r>
              <a:rPr lang="nl-BE" dirty="0">
                <a:solidFill>
                  <a:srgbClr val="232F49"/>
                </a:solidFill>
                <a:latin typeface="Söhne"/>
              </a:rPr>
              <a:t>Een vrouwelijke barvrouw in een … </a:t>
            </a:r>
            <a:endParaRPr lang="nl-BE" dirty="0">
              <a:solidFill>
                <a:srgbClr val="232F49"/>
              </a:solidFill>
            </a:endParaRPr>
          </a:p>
        </p:txBody>
      </p:sp>
      <p:sp>
        <p:nvSpPr>
          <p:cNvPr id="10" name="Tekstvak 9">
            <a:extLst>
              <a:ext uri="{FF2B5EF4-FFF2-40B4-BE49-F238E27FC236}">
                <a16:creationId xmlns:a16="http://schemas.microsoft.com/office/drawing/2014/main" id="{7D489852-0C34-032A-7784-57C367CA429E}"/>
              </a:ext>
            </a:extLst>
          </p:cNvPr>
          <p:cNvSpPr txBox="1"/>
          <p:nvPr/>
        </p:nvSpPr>
        <p:spPr>
          <a:xfrm>
            <a:off x="8240107" y="6176963"/>
            <a:ext cx="3131653" cy="369332"/>
          </a:xfrm>
          <a:prstGeom prst="rect">
            <a:avLst/>
          </a:prstGeom>
          <a:solidFill>
            <a:schemeClr val="bg1">
              <a:lumMod val="95000"/>
            </a:schemeClr>
          </a:solidFill>
        </p:spPr>
        <p:txBody>
          <a:bodyPr wrap="square" rtlCol="0">
            <a:spAutoFit/>
          </a:bodyPr>
          <a:lstStyle/>
          <a:p>
            <a:r>
              <a:rPr lang="nl-BE" b="0" i="0" u="none" strike="noStrike" dirty="0">
                <a:solidFill>
                  <a:srgbClr val="232F49"/>
                </a:solidFill>
                <a:effectLst/>
                <a:latin typeface="Söhne"/>
              </a:rPr>
              <a:t>Een cowboy met een laptop … </a:t>
            </a:r>
            <a:endParaRPr lang="nl-BE" dirty="0">
              <a:solidFill>
                <a:srgbClr val="232F49"/>
              </a:solidFill>
            </a:endParaRPr>
          </a:p>
        </p:txBody>
      </p:sp>
    </p:spTree>
    <p:extLst>
      <p:ext uri="{BB962C8B-B14F-4D97-AF65-F5344CB8AC3E}">
        <p14:creationId xmlns:p14="http://schemas.microsoft.com/office/powerpoint/2010/main" val="9459269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324DA3-1AE0-874A-BB6F-F053409829D5}"/>
              </a:ext>
            </a:extLst>
          </p:cNvPr>
          <p:cNvSpPr>
            <a:spLocks noGrp="1"/>
          </p:cNvSpPr>
          <p:nvPr>
            <p:ph type="title"/>
          </p:nvPr>
        </p:nvSpPr>
        <p:spPr>
          <a:solidFill>
            <a:schemeClr val="bg1">
              <a:lumMod val="95000"/>
            </a:schemeClr>
          </a:solidFill>
        </p:spPr>
        <p:txBody>
          <a:bodyPr/>
          <a:lstStyle/>
          <a:p>
            <a:pPr algn="ctr"/>
            <a:r>
              <a:rPr lang="nl-BE" b="1" dirty="0">
                <a:solidFill>
                  <a:srgbClr val="232F49"/>
                </a:solidFill>
                <a:latin typeface="Museo Sans 900" panose="02000000000000000000" pitchFamily="2" charset="77"/>
              </a:rPr>
              <a:t>HOEKEN EN PERSPECTIEF</a:t>
            </a:r>
          </a:p>
        </p:txBody>
      </p:sp>
      <p:sp>
        <p:nvSpPr>
          <p:cNvPr id="4" name="Tijdelijke aanduiding voor inhoud 3">
            <a:extLst>
              <a:ext uri="{FF2B5EF4-FFF2-40B4-BE49-F238E27FC236}">
                <a16:creationId xmlns:a16="http://schemas.microsoft.com/office/drawing/2014/main" id="{7BD25041-8AE3-8873-E4FE-E2BFE11FC9BE}"/>
              </a:ext>
            </a:extLst>
          </p:cNvPr>
          <p:cNvSpPr>
            <a:spLocks noGrp="1"/>
          </p:cNvSpPr>
          <p:nvPr>
            <p:ph sz="half" idx="2"/>
          </p:nvPr>
        </p:nvSpPr>
        <p:spPr>
          <a:xfrm>
            <a:off x="6172200" y="3746870"/>
            <a:ext cx="5181600" cy="508847"/>
          </a:xfrm>
        </p:spPr>
        <p:txBody>
          <a:bodyPr/>
          <a:lstStyle/>
          <a:p>
            <a:r>
              <a:rPr lang="nl-BE" dirty="0"/>
              <a:t>Vogels of kikkers?</a:t>
            </a:r>
          </a:p>
        </p:txBody>
      </p:sp>
      <p:pic>
        <p:nvPicPr>
          <p:cNvPr id="5" name="Afbeelding 4">
            <a:extLst>
              <a:ext uri="{FF2B5EF4-FFF2-40B4-BE49-F238E27FC236}">
                <a16:creationId xmlns:a16="http://schemas.microsoft.com/office/drawing/2014/main" id="{B3FAA06A-D6AF-F90F-B41B-4FD77AEB83A5}"/>
              </a:ext>
            </a:extLst>
          </p:cNvPr>
          <p:cNvPicPr>
            <a:picLocks noChangeAspect="1"/>
          </p:cNvPicPr>
          <p:nvPr/>
        </p:nvPicPr>
        <p:blipFill>
          <a:blip r:embed="rId2"/>
          <a:stretch>
            <a:fillRect/>
          </a:stretch>
        </p:blipFill>
        <p:spPr>
          <a:xfrm>
            <a:off x="1796412" y="2687214"/>
            <a:ext cx="2628158" cy="2628158"/>
          </a:xfrm>
          <a:prstGeom prst="rect">
            <a:avLst/>
          </a:prstGeom>
        </p:spPr>
      </p:pic>
    </p:spTree>
    <p:extLst>
      <p:ext uri="{BB962C8B-B14F-4D97-AF65-F5344CB8AC3E}">
        <p14:creationId xmlns:p14="http://schemas.microsoft.com/office/powerpoint/2010/main" val="36750787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EB293B-A1D3-1A08-5487-B6352FE5390D}"/>
              </a:ext>
            </a:extLst>
          </p:cNvPr>
          <p:cNvSpPr>
            <a:spLocks noGrp="1"/>
          </p:cNvSpPr>
          <p:nvPr>
            <p:ph type="title"/>
          </p:nvPr>
        </p:nvSpPr>
        <p:spPr>
          <a:solidFill>
            <a:schemeClr val="bg1">
              <a:lumMod val="95000"/>
            </a:schemeClr>
          </a:solidFill>
        </p:spPr>
        <p:txBody>
          <a:bodyPr/>
          <a:lstStyle/>
          <a:p>
            <a:pPr algn="ctr"/>
            <a:r>
              <a:rPr lang="nl-BE" b="1" dirty="0">
                <a:solidFill>
                  <a:srgbClr val="232F49"/>
                </a:solidFill>
                <a:latin typeface="Museo Sans 900" panose="02000000000000000000" pitchFamily="2" charset="77"/>
              </a:rPr>
              <a:t>VOORBEELD</a:t>
            </a:r>
          </a:p>
        </p:txBody>
      </p:sp>
      <p:sp>
        <p:nvSpPr>
          <p:cNvPr id="3" name="Tekstvak 2">
            <a:extLst>
              <a:ext uri="{FF2B5EF4-FFF2-40B4-BE49-F238E27FC236}">
                <a16:creationId xmlns:a16="http://schemas.microsoft.com/office/drawing/2014/main" id="{FFC80037-7E2B-6503-628F-FF54C6CAE74F}"/>
              </a:ext>
            </a:extLst>
          </p:cNvPr>
          <p:cNvSpPr txBox="1"/>
          <p:nvPr/>
        </p:nvSpPr>
        <p:spPr>
          <a:xfrm>
            <a:off x="838200" y="6176963"/>
            <a:ext cx="5181600" cy="646331"/>
          </a:xfrm>
          <a:prstGeom prst="rect">
            <a:avLst/>
          </a:prstGeom>
          <a:solidFill>
            <a:schemeClr val="bg1">
              <a:lumMod val="95000"/>
            </a:schemeClr>
          </a:solidFill>
        </p:spPr>
        <p:txBody>
          <a:bodyPr wrap="square" rtlCol="0">
            <a:spAutoFit/>
          </a:bodyPr>
          <a:lstStyle/>
          <a:p>
            <a:r>
              <a:rPr lang="nl-BE" b="0" i="0" u="none" strike="noStrike" dirty="0">
                <a:solidFill>
                  <a:srgbClr val="232F49"/>
                </a:solidFill>
                <a:effectLst/>
                <a:latin typeface="Söhne"/>
              </a:rPr>
              <a:t>een afbeelding in </a:t>
            </a:r>
            <a:r>
              <a:rPr lang="nl-BE" b="0" i="1" u="none" strike="noStrike" dirty="0">
                <a:solidFill>
                  <a:srgbClr val="232F49"/>
                </a:solidFill>
                <a:effectLst/>
                <a:latin typeface="Söhne"/>
              </a:rPr>
              <a:t>kikkerperspectief </a:t>
            </a:r>
            <a:r>
              <a:rPr lang="nl-BE" b="0" i="0" u="none" strike="noStrike" dirty="0">
                <a:solidFill>
                  <a:srgbClr val="232F49"/>
                </a:solidFill>
                <a:effectLst/>
                <a:latin typeface="Söhne"/>
              </a:rPr>
              <a:t>van een ijsbeer die tuurt in de verte</a:t>
            </a:r>
            <a:endParaRPr lang="nl-BE" dirty="0">
              <a:solidFill>
                <a:srgbClr val="232F49"/>
              </a:solidFill>
            </a:endParaRPr>
          </a:p>
        </p:txBody>
      </p:sp>
      <p:pic>
        <p:nvPicPr>
          <p:cNvPr id="11" name="Tijdelijke aanduiding voor inhoud 10" descr="Afbeelding met zoogdier, beer, hemel, buitenshuis&#10;&#10;Automatisch gegenereerde beschrijving">
            <a:extLst>
              <a:ext uri="{FF2B5EF4-FFF2-40B4-BE49-F238E27FC236}">
                <a16:creationId xmlns:a16="http://schemas.microsoft.com/office/drawing/2014/main" id="{3615C44E-DB38-0C2A-AFCB-84D914E4475A}"/>
              </a:ext>
            </a:extLst>
          </p:cNvPr>
          <p:cNvPicPr>
            <a:picLocks noGrp="1" noChangeAspect="1"/>
          </p:cNvPicPr>
          <p:nvPr>
            <p:ph sz="half" idx="1"/>
          </p:nvPr>
        </p:nvPicPr>
        <p:blipFill>
          <a:blip r:embed="rId2"/>
          <a:stretch>
            <a:fillRect/>
          </a:stretch>
        </p:blipFill>
        <p:spPr>
          <a:xfrm>
            <a:off x="838200" y="2520837"/>
            <a:ext cx="5181600" cy="2960914"/>
          </a:xfrm>
        </p:spPr>
      </p:pic>
      <p:pic>
        <p:nvPicPr>
          <p:cNvPr id="13" name="Tijdelijke aanduiding voor inhoud 12" descr="Afbeelding met zoogdier, beer, buitenshuis, Noordpoolgebied&#10;&#10;Automatisch gegenereerde beschrijving">
            <a:extLst>
              <a:ext uri="{FF2B5EF4-FFF2-40B4-BE49-F238E27FC236}">
                <a16:creationId xmlns:a16="http://schemas.microsoft.com/office/drawing/2014/main" id="{E13F1F0B-736D-9678-15C2-B378D45B03D0}"/>
              </a:ext>
            </a:extLst>
          </p:cNvPr>
          <p:cNvPicPr>
            <a:picLocks noGrp="1" noChangeAspect="1"/>
          </p:cNvPicPr>
          <p:nvPr>
            <p:ph sz="half" idx="2"/>
          </p:nvPr>
        </p:nvPicPr>
        <p:blipFill>
          <a:blip r:embed="rId3"/>
          <a:stretch>
            <a:fillRect/>
          </a:stretch>
        </p:blipFill>
        <p:spPr>
          <a:xfrm>
            <a:off x="6172200" y="2520837"/>
            <a:ext cx="5181600" cy="2960914"/>
          </a:xfrm>
        </p:spPr>
      </p:pic>
      <p:sp>
        <p:nvSpPr>
          <p:cNvPr id="14" name="Tekstvak 13">
            <a:extLst>
              <a:ext uri="{FF2B5EF4-FFF2-40B4-BE49-F238E27FC236}">
                <a16:creationId xmlns:a16="http://schemas.microsoft.com/office/drawing/2014/main" id="{B04DC82D-38B7-1A47-3864-2333D5E7213F}"/>
              </a:ext>
            </a:extLst>
          </p:cNvPr>
          <p:cNvSpPr txBox="1"/>
          <p:nvPr/>
        </p:nvSpPr>
        <p:spPr>
          <a:xfrm>
            <a:off x="6251027" y="6176963"/>
            <a:ext cx="5181600" cy="646331"/>
          </a:xfrm>
          <a:prstGeom prst="rect">
            <a:avLst/>
          </a:prstGeom>
          <a:solidFill>
            <a:schemeClr val="bg1">
              <a:lumMod val="95000"/>
            </a:schemeClr>
          </a:solidFill>
        </p:spPr>
        <p:txBody>
          <a:bodyPr wrap="square" rtlCol="0">
            <a:spAutoFit/>
          </a:bodyPr>
          <a:lstStyle/>
          <a:p>
            <a:r>
              <a:rPr lang="nl-BE" b="0" i="0" u="none" strike="noStrike" dirty="0">
                <a:solidFill>
                  <a:srgbClr val="232F49"/>
                </a:solidFill>
                <a:effectLst/>
                <a:latin typeface="Söhne"/>
              </a:rPr>
              <a:t>een afbeelding in </a:t>
            </a:r>
            <a:r>
              <a:rPr lang="nl-BE" b="0" i="1" u="none" strike="noStrike" dirty="0">
                <a:solidFill>
                  <a:srgbClr val="232F49"/>
                </a:solidFill>
                <a:effectLst/>
                <a:latin typeface="Söhne"/>
              </a:rPr>
              <a:t>vogelperspectief</a:t>
            </a:r>
            <a:r>
              <a:rPr lang="nl-BE" b="0" i="0" u="none" strike="noStrike" dirty="0">
                <a:solidFill>
                  <a:srgbClr val="232F49"/>
                </a:solidFill>
                <a:effectLst/>
                <a:latin typeface="Söhne"/>
              </a:rPr>
              <a:t> van een ijsbeer die tuurt in de verte</a:t>
            </a:r>
            <a:endParaRPr lang="nl-BE" dirty="0">
              <a:solidFill>
                <a:srgbClr val="232F49"/>
              </a:solidFill>
            </a:endParaRPr>
          </a:p>
        </p:txBody>
      </p:sp>
    </p:spTree>
    <p:extLst>
      <p:ext uri="{BB962C8B-B14F-4D97-AF65-F5344CB8AC3E}">
        <p14:creationId xmlns:p14="http://schemas.microsoft.com/office/powerpoint/2010/main" val="27767863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EB293B-A1D3-1A08-5487-B6352FE5390D}"/>
              </a:ext>
            </a:extLst>
          </p:cNvPr>
          <p:cNvSpPr>
            <a:spLocks noGrp="1"/>
          </p:cNvSpPr>
          <p:nvPr>
            <p:ph type="title"/>
          </p:nvPr>
        </p:nvSpPr>
        <p:spPr>
          <a:solidFill>
            <a:schemeClr val="bg1">
              <a:lumMod val="95000"/>
            </a:schemeClr>
          </a:solidFill>
        </p:spPr>
        <p:txBody>
          <a:bodyPr/>
          <a:lstStyle/>
          <a:p>
            <a:pPr algn="ctr"/>
            <a:r>
              <a:rPr lang="nl-BE" b="1" dirty="0">
                <a:solidFill>
                  <a:srgbClr val="232F49"/>
                </a:solidFill>
                <a:latin typeface="Museo Sans 900" panose="02000000000000000000" pitchFamily="2" charset="77"/>
              </a:rPr>
              <a:t>VOORBEELD</a:t>
            </a:r>
          </a:p>
        </p:txBody>
      </p:sp>
      <p:sp>
        <p:nvSpPr>
          <p:cNvPr id="3" name="Tekstvak 2">
            <a:extLst>
              <a:ext uri="{FF2B5EF4-FFF2-40B4-BE49-F238E27FC236}">
                <a16:creationId xmlns:a16="http://schemas.microsoft.com/office/drawing/2014/main" id="{FFC80037-7E2B-6503-628F-FF54C6CAE74F}"/>
              </a:ext>
            </a:extLst>
          </p:cNvPr>
          <p:cNvSpPr txBox="1"/>
          <p:nvPr/>
        </p:nvSpPr>
        <p:spPr>
          <a:xfrm>
            <a:off x="838200" y="6176963"/>
            <a:ext cx="5181600" cy="369332"/>
          </a:xfrm>
          <a:prstGeom prst="rect">
            <a:avLst/>
          </a:prstGeom>
          <a:solidFill>
            <a:schemeClr val="bg1">
              <a:lumMod val="95000"/>
            </a:schemeClr>
          </a:solidFill>
        </p:spPr>
        <p:txBody>
          <a:bodyPr wrap="square" rtlCol="0">
            <a:spAutoFit/>
          </a:bodyPr>
          <a:lstStyle/>
          <a:p>
            <a:r>
              <a:rPr lang="nl-BE" b="0" i="0" u="none" strike="noStrike" dirty="0">
                <a:solidFill>
                  <a:srgbClr val="232F49"/>
                </a:solidFill>
                <a:effectLst/>
                <a:latin typeface="Söhne"/>
              </a:rPr>
              <a:t>Een close-up van een ijsbeer die tuurt in de verte</a:t>
            </a:r>
            <a:endParaRPr lang="nl-BE" dirty="0">
              <a:solidFill>
                <a:srgbClr val="232F49"/>
              </a:solidFill>
            </a:endParaRPr>
          </a:p>
        </p:txBody>
      </p:sp>
      <p:sp>
        <p:nvSpPr>
          <p:cNvPr id="14" name="Tekstvak 13">
            <a:extLst>
              <a:ext uri="{FF2B5EF4-FFF2-40B4-BE49-F238E27FC236}">
                <a16:creationId xmlns:a16="http://schemas.microsoft.com/office/drawing/2014/main" id="{B04DC82D-38B7-1A47-3864-2333D5E7213F}"/>
              </a:ext>
            </a:extLst>
          </p:cNvPr>
          <p:cNvSpPr txBox="1"/>
          <p:nvPr/>
        </p:nvSpPr>
        <p:spPr>
          <a:xfrm>
            <a:off x="6251027" y="6176963"/>
            <a:ext cx="5181600" cy="369332"/>
          </a:xfrm>
          <a:prstGeom prst="rect">
            <a:avLst/>
          </a:prstGeom>
          <a:solidFill>
            <a:schemeClr val="bg1">
              <a:lumMod val="95000"/>
            </a:schemeClr>
          </a:solidFill>
        </p:spPr>
        <p:txBody>
          <a:bodyPr wrap="square" rtlCol="0">
            <a:spAutoFit/>
          </a:bodyPr>
          <a:lstStyle/>
          <a:p>
            <a:r>
              <a:rPr lang="nl-BE" dirty="0">
                <a:solidFill>
                  <a:srgbClr val="232F49"/>
                </a:solidFill>
                <a:latin typeface="Söhne"/>
              </a:rPr>
              <a:t>Een long-shot </a:t>
            </a:r>
            <a:r>
              <a:rPr lang="nl-BE" b="0" i="0" u="none" strike="noStrike" dirty="0">
                <a:solidFill>
                  <a:srgbClr val="232F49"/>
                </a:solidFill>
                <a:effectLst/>
                <a:latin typeface="Söhne"/>
              </a:rPr>
              <a:t>van een ijsbeer die tuurt in de verte</a:t>
            </a:r>
            <a:endParaRPr lang="nl-BE" dirty="0">
              <a:solidFill>
                <a:srgbClr val="232F49"/>
              </a:solidFill>
            </a:endParaRPr>
          </a:p>
        </p:txBody>
      </p:sp>
      <p:pic>
        <p:nvPicPr>
          <p:cNvPr id="7" name="Tijdelijke aanduiding voor inhoud 6" descr="Afbeelding met zoogdier, beer, polair, buitenshuis&#10;&#10;Automatisch gegenereerde beschrijving">
            <a:extLst>
              <a:ext uri="{FF2B5EF4-FFF2-40B4-BE49-F238E27FC236}">
                <a16:creationId xmlns:a16="http://schemas.microsoft.com/office/drawing/2014/main" id="{84C11E3B-95CB-F818-72BA-140AB05C5294}"/>
              </a:ext>
            </a:extLst>
          </p:cNvPr>
          <p:cNvPicPr>
            <a:picLocks noGrp="1" noChangeAspect="1"/>
          </p:cNvPicPr>
          <p:nvPr>
            <p:ph sz="half" idx="1"/>
          </p:nvPr>
        </p:nvPicPr>
        <p:blipFill>
          <a:blip r:embed="rId2"/>
          <a:stretch>
            <a:fillRect/>
          </a:stretch>
        </p:blipFill>
        <p:spPr>
          <a:xfrm>
            <a:off x="1253331" y="2520838"/>
            <a:ext cx="2960914" cy="2960914"/>
          </a:xfrm>
        </p:spPr>
      </p:pic>
      <p:pic>
        <p:nvPicPr>
          <p:cNvPr id="12" name="Tijdelijke aanduiding voor inhoud 11" descr="Afbeelding met zoogdier, Noordpoolgebied, buitenshuis, polair&#10;&#10;Automatisch gegenereerde beschrijving">
            <a:extLst>
              <a:ext uri="{FF2B5EF4-FFF2-40B4-BE49-F238E27FC236}">
                <a16:creationId xmlns:a16="http://schemas.microsoft.com/office/drawing/2014/main" id="{38FF479F-FC82-6AD9-3E57-99EFBCC8E72A}"/>
              </a:ext>
            </a:extLst>
          </p:cNvPr>
          <p:cNvPicPr>
            <a:picLocks noGrp="1" noChangeAspect="1"/>
          </p:cNvPicPr>
          <p:nvPr>
            <p:ph sz="half" idx="2"/>
          </p:nvPr>
        </p:nvPicPr>
        <p:blipFill>
          <a:blip r:embed="rId3"/>
          <a:stretch>
            <a:fillRect/>
          </a:stretch>
        </p:blipFill>
        <p:spPr>
          <a:xfrm>
            <a:off x="6172200" y="2520837"/>
            <a:ext cx="5181600" cy="2960914"/>
          </a:xfrm>
        </p:spPr>
      </p:pic>
    </p:spTree>
    <p:extLst>
      <p:ext uri="{BB962C8B-B14F-4D97-AF65-F5344CB8AC3E}">
        <p14:creationId xmlns:p14="http://schemas.microsoft.com/office/powerpoint/2010/main" val="11571583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AEE917-E85E-B344-EEC4-1E0D22757727}"/>
              </a:ext>
            </a:extLst>
          </p:cNvPr>
          <p:cNvSpPr>
            <a:spLocks noGrp="1"/>
          </p:cNvSpPr>
          <p:nvPr>
            <p:ph type="title"/>
          </p:nvPr>
        </p:nvSpPr>
        <p:spPr>
          <a:solidFill>
            <a:schemeClr val="bg1">
              <a:lumMod val="95000"/>
            </a:schemeClr>
          </a:solidFill>
        </p:spPr>
        <p:txBody>
          <a:bodyPr/>
          <a:lstStyle/>
          <a:p>
            <a:pPr algn="ctr"/>
            <a:r>
              <a:rPr lang="nl-BE" b="1" dirty="0">
                <a:solidFill>
                  <a:srgbClr val="232F49"/>
                </a:solidFill>
                <a:latin typeface="Museo Sans 900" panose="02000000000000000000" pitchFamily="2" charset="77"/>
              </a:rPr>
              <a:t>KLEUREN VERTELLEN EMOTIES</a:t>
            </a:r>
          </a:p>
        </p:txBody>
      </p:sp>
      <p:sp>
        <p:nvSpPr>
          <p:cNvPr id="4" name="Tijdelijke aanduiding voor inhoud 3">
            <a:extLst>
              <a:ext uri="{FF2B5EF4-FFF2-40B4-BE49-F238E27FC236}">
                <a16:creationId xmlns:a16="http://schemas.microsoft.com/office/drawing/2014/main" id="{44215E42-1068-96EF-0209-7167875D899E}"/>
              </a:ext>
            </a:extLst>
          </p:cNvPr>
          <p:cNvSpPr>
            <a:spLocks noGrp="1"/>
          </p:cNvSpPr>
          <p:nvPr>
            <p:ph sz="half" idx="2"/>
          </p:nvPr>
        </p:nvSpPr>
        <p:spPr>
          <a:xfrm>
            <a:off x="6172200" y="2543175"/>
            <a:ext cx="5181600" cy="3214687"/>
          </a:xfrm>
        </p:spPr>
        <p:txBody>
          <a:bodyPr>
            <a:normAutofit/>
          </a:bodyPr>
          <a:lstStyle/>
          <a:p>
            <a:pPr>
              <a:lnSpc>
                <a:spcPct val="150000"/>
              </a:lnSpc>
            </a:pPr>
            <a:r>
              <a:rPr lang="nl-BE" dirty="0"/>
              <a:t>Energiek </a:t>
            </a:r>
          </a:p>
          <a:p>
            <a:pPr>
              <a:lnSpc>
                <a:spcPct val="150000"/>
              </a:lnSpc>
            </a:pPr>
            <a:r>
              <a:rPr lang="nl-BE" dirty="0"/>
              <a:t>Liefdevol</a:t>
            </a:r>
          </a:p>
          <a:p>
            <a:pPr>
              <a:lnSpc>
                <a:spcPct val="150000"/>
              </a:lnSpc>
            </a:pPr>
            <a:r>
              <a:rPr lang="nl-BE" dirty="0"/>
              <a:t>Kalm</a:t>
            </a:r>
          </a:p>
          <a:p>
            <a:pPr>
              <a:lnSpc>
                <a:spcPct val="150000"/>
              </a:lnSpc>
            </a:pPr>
            <a:r>
              <a:rPr lang="nl-BE" dirty="0"/>
              <a:t>Harmonisch</a:t>
            </a:r>
          </a:p>
        </p:txBody>
      </p:sp>
      <p:pic>
        <p:nvPicPr>
          <p:cNvPr id="5" name="Afbeelding 4">
            <a:extLst>
              <a:ext uri="{FF2B5EF4-FFF2-40B4-BE49-F238E27FC236}">
                <a16:creationId xmlns:a16="http://schemas.microsoft.com/office/drawing/2014/main" id="{01AD8FE4-5100-DE08-25EA-082EF1FAFF08}"/>
              </a:ext>
            </a:extLst>
          </p:cNvPr>
          <p:cNvPicPr>
            <a:picLocks noChangeAspect="1"/>
          </p:cNvPicPr>
          <p:nvPr/>
        </p:nvPicPr>
        <p:blipFill>
          <a:blip r:embed="rId2"/>
          <a:stretch>
            <a:fillRect/>
          </a:stretch>
        </p:blipFill>
        <p:spPr>
          <a:xfrm>
            <a:off x="1796412" y="2708236"/>
            <a:ext cx="2628158" cy="2628158"/>
          </a:xfrm>
          <a:prstGeom prst="rect">
            <a:avLst/>
          </a:prstGeom>
        </p:spPr>
      </p:pic>
    </p:spTree>
    <p:extLst>
      <p:ext uri="{BB962C8B-B14F-4D97-AF65-F5344CB8AC3E}">
        <p14:creationId xmlns:p14="http://schemas.microsoft.com/office/powerpoint/2010/main" val="38236083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EB293B-A1D3-1A08-5487-B6352FE5390D}"/>
              </a:ext>
            </a:extLst>
          </p:cNvPr>
          <p:cNvSpPr>
            <a:spLocks noGrp="1"/>
          </p:cNvSpPr>
          <p:nvPr>
            <p:ph type="title"/>
          </p:nvPr>
        </p:nvSpPr>
        <p:spPr>
          <a:solidFill>
            <a:schemeClr val="bg1">
              <a:lumMod val="95000"/>
            </a:schemeClr>
          </a:solidFill>
        </p:spPr>
        <p:txBody>
          <a:bodyPr/>
          <a:lstStyle/>
          <a:p>
            <a:pPr algn="ctr"/>
            <a:r>
              <a:rPr lang="nl-BE" b="1" dirty="0">
                <a:solidFill>
                  <a:srgbClr val="232F49"/>
                </a:solidFill>
                <a:latin typeface="Museo Sans 900" panose="02000000000000000000" pitchFamily="2" charset="77"/>
              </a:rPr>
              <a:t>VOORBEELD</a:t>
            </a:r>
          </a:p>
        </p:txBody>
      </p:sp>
      <p:sp>
        <p:nvSpPr>
          <p:cNvPr id="3" name="Tekstvak 2">
            <a:extLst>
              <a:ext uri="{FF2B5EF4-FFF2-40B4-BE49-F238E27FC236}">
                <a16:creationId xmlns:a16="http://schemas.microsoft.com/office/drawing/2014/main" id="{FFC80037-7E2B-6503-628F-FF54C6CAE74F}"/>
              </a:ext>
            </a:extLst>
          </p:cNvPr>
          <p:cNvSpPr txBox="1"/>
          <p:nvPr/>
        </p:nvSpPr>
        <p:spPr>
          <a:xfrm>
            <a:off x="838200" y="6176963"/>
            <a:ext cx="5181600" cy="369332"/>
          </a:xfrm>
          <a:prstGeom prst="rect">
            <a:avLst/>
          </a:prstGeom>
          <a:solidFill>
            <a:schemeClr val="bg1">
              <a:lumMod val="95000"/>
            </a:schemeClr>
          </a:solidFill>
        </p:spPr>
        <p:txBody>
          <a:bodyPr wrap="square" rtlCol="0">
            <a:spAutoFit/>
          </a:bodyPr>
          <a:lstStyle/>
          <a:p>
            <a:pPr algn="ctr"/>
            <a:r>
              <a:rPr lang="nl-BE" b="0" i="0" u="none" strike="noStrike" dirty="0">
                <a:solidFill>
                  <a:srgbClr val="232F49"/>
                </a:solidFill>
                <a:effectLst/>
                <a:latin typeface="Söhne"/>
              </a:rPr>
              <a:t>Energieke jonge vrouw op een fiets</a:t>
            </a:r>
            <a:endParaRPr lang="nl-BE" dirty="0">
              <a:solidFill>
                <a:srgbClr val="232F49"/>
              </a:solidFill>
            </a:endParaRPr>
          </a:p>
        </p:txBody>
      </p:sp>
      <p:sp>
        <p:nvSpPr>
          <p:cNvPr id="14" name="Tekstvak 13">
            <a:extLst>
              <a:ext uri="{FF2B5EF4-FFF2-40B4-BE49-F238E27FC236}">
                <a16:creationId xmlns:a16="http://schemas.microsoft.com/office/drawing/2014/main" id="{B04DC82D-38B7-1A47-3864-2333D5E7213F}"/>
              </a:ext>
            </a:extLst>
          </p:cNvPr>
          <p:cNvSpPr txBox="1"/>
          <p:nvPr/>
        </p:nvSpPr>
        <p:spPr>
          <a:xfrm>
            <a:off x="6251027" y="6176963"/>
            <a:ext cx="5181600" cy="369332"/>
          </a:xfrm>
          <a:prstGeom prst="rect">
            <a:avLst/>
          </a:prstGeom>
          <a:solidFill>
            <a:schemeClr val="bg1">
              <a:lumMod val="95000"/>
            </a:schemeClr>
          </a:solidFill>
        </p:spPr>
        <p:txBody>
          <a:bodyPr wrap="square" rtlCol="0">
            <a:spAutoFit/>
          </a:bodyPr>
          <a:lstStyle/>
          <a:p>
            <a:pPr algn="ctr"/>
            <a:r>
              <a:rPr lang="nl-BE" dirty="0">
                <a:solidFill>
                  <a:srgbClr val="232F49"/>
                </a:solidFill>
                <a:latin typeface="Söhne"/>
              </a:rPr>
              <a:t>Een depressieve jonge vrouw op een fiets</a:t>
            </a:r>
            <a:endParaRPr lang="nl-BE" dirty="0">
              <a:solidFill>
                <a:srgbClr val="232F49"/>
              </a:solidFill>
            </a:endParaRPr>
          </a:p>
        </p:txBody>
      </p:sp>
      <p:pic>
        <p:nvPicPr>
          <p:cNvPr id="8" name="Tijdelijke aanduiding voor inhoud 7" descr="Afbeelding met persoon, buitenshuis, fiets, kleding&#10;&#10;Automatisch gegenereerde beschrijving">
            <a:extLst>
              <a:ext uri="{FF2B5EF4-FFF2-40B4-BE49-F238E27FC236}">
                <a16:creationId xmlns:a16="http://schemas.microsoft.com/office/drawing/2014/main" id="{8BAC0E2D-0839-ACFF-96B0-BDDF32A16026}"/>
              </a:ext>
            </a:extLst>
          </p:cNvPr>
          <p:cNvPicPr>
            <a:picLocks noGrp="1" noChangeAspect="1"/>
          </p:cNvPicPr>
          <p:nvPr>
            <p:ph sz="half" idx="1"/>
          </p:nvPr>
        </p:nvPicPr>
        <p:blipFill>
          <a:blip r:embed="rId2"/>
          <a:stretch>
            <a:fillRect/>
          </a:stretch>
        </p:blipFill>
        <p:spPr>
          <a:xfrm>
            <a:off x="2185761" y="1825625"/>
            <a:ext cx="2486478" cy="4351338"/>
          </a:xfrm>
        </p:spPr>
      </p:pic>
      <p:pic>
        <p:nvPicPr>
          <p:cNvPr id="13" name="Tijdelijke aanduiding voor inhoud 12" descr="Afbeelding met persoon, kleding, buitenshuis, voertuig&#10;&#10;Automatisch gegenereerde beschrijving">
            <a:extLst>
              <a:ext uri="{FF2B5EF4-FFF2-40B4-BE49-F238E27FC236}">
                <a16:creationId xmlns:a16="http://schemas.microsoft.com/office/drawing/2014/main" id="{04E280C6-6B87-A1DA-FFB0-AA2F30F55805}"/>
              </a:ext>
            </a:extLst>
          </p:cNvPr>
          <p:cNvPicPr>
            <a:picLocks noGrp="1" noChangeAspect="1"/>
          </p:cNvPicPr>
          <p:nvPr>
            <p:ph sz="half" idx="2"/>
          </p:nvPr>
        </p:nvPicPr>
        <p:blipFill>
          <a:blip r:embed="rId3"/>
          <a:stretch>
            <a:fillRect/>
          </a:stretch>
        </p:blipFill>
        <p:spPr>
          <a:xfrm>
            <a:off x="7519761" y="1825625"/>
            <a:ext cx="2486478" cy="4351338"/>
          </a:xfrm>
        </p:spPr>
      </p:pic>
    </p:spTree>
    <p:extLst>
      <p:ext uri="{BB962C8B-B14F-4D97-AF65-F5344CB8AC3E}">
        <p14:creationId xmlns:p14="http://schemas.microsoft.com/office/powerpoint/2010/main" val="3415809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AEE917-E85E-B344-EEC4-1E0D22757727}"/>
              </a:ext>
            </a:extLst>
          </p:cNvPr>
          <p:cNvSpPr>
            <a:spLocks noGrp="1"/>
          </p:cNvSpPr>
          <p:nvPr>
            <p:ph type="title"/>
          </p:nvPr>
        </p:nvSpPr>
        <p:spPr>
          <a:solidFill>
            <a:schemeClr val="bg1">
              <a:lumMod val="95000"/>
            </a:schemeClr>
          </a:solidFill>
        </p:spPr>
        <p:txBody>
          <a:bodyPr/>
          <a:lstStyle/>
          <a:p>
            <a:pPr algn="ctr"/>
            <a:r>
              <a:rPr lang="nl-BE" b="1" dirty="0">
                <a:solidFill>
                  <a:srgbClr val="232F49"/>
                </a:solidFill>
                <a:latin typeface="Museo Sans 900" panose="02000000000000000000" pitchFamily="2" charset="77"/>
              </a:rPr>
              <a:t>BALANCEREN OP EEN SLAPPE KOORD</a:t>
            </a:r>
          </a:p>
        </p:txBody>
      </p:sp>
      <p:sp>
        <p:nvSpPr>
          <p:cNvPr id="4" name="Tijdelijke aanduiding voor inhoud 3">
            <a:extLst>
              <a:ext uri="{FF2B5EF4-FFF2-40B4-BE49-F238E27FC236}">
                <a16:creationId xmlns:a16="http://schemas.microsoft.com/office/drawing/2014/main" id="{44215E42-1068-96EF-0209-7167875D899E}"/>
              </a:ext>
            </a:extLst>
          </p:cNvPr>
          <p:cNvSpPr>
            <a:spLocks noGrp="1"/>
          </p:cNvSpPr>
          <p:nvPr>
            <p:ph sz="half" idx="2"/>
          </p:nvPr>
        </p:nvSpPr>
        <p:spPr>
          <a:xfrm>
            <a:off x="6172200" y="2543175"/>
            <a:ext cx="5181600" cy="3214687"/>
          </a:xfrm>
        </p:spPr>
        <p:txBody>
          <a:bodyPr anchor="ctr">
            <a:normAutofit/>
          </a:bodyPr>
          <a:lstStyle/>
          <a:p>
            <a:pPr marL="0" indent="0">
              <a:lnSpc>
                <a:spcPct val="150000"/>
              </a:lnSpc>
              <a:buNone/>
            </a:pPr>
            <a:r>
              <a:rPr lang="nl-BE" dirty="0"/>
              <a:t>Probeer </a:t>
            </a:r>
            <a:r>
              <a:rPr lang="nl-BE" b="1" dirty="0"/>
              <a:t>gebald</a:t>
            </a:r>
            <a:r>
              <a:rPr lang="nl-BE" dirty="0"/>
              <a:t> je afbeelding te omschrijven met toch genoeg details. Scheid kenmerken met komma’s!</a:t>
            </a:r>
          </a:p>
        </p:txBody>
      </p:sp>
      <p:pic>
        <p:nvPicPr>
          <p:cNvPr id="5" name="Afbeelding 4">
            <a:extLst>
              <a:ext uri="{FF2B5EF4-FFF2-40B4-BE49-F238E27FC236}">
                <a16:creationId xmlns:a16="http://schemas.microsoft.com/office/drawing/2014/main" id="{01AD8FE4-5100-DE08-25EA-082EF1FAFF08}"/>
              </a:ext>
            </a:extLst>
          </p:cNvPr>
          <p:cNvPicPr>
            <a:picLocks noChangeAspect="1"/>
          </p:cNvPicPr>
          <p:nvPr/>
        </p:nvPicPr>
        <p:blipFill>
          <a:blip r:embed="rId2"/>
          <a:stretch>
            <a:fillRect/>
          </a:stretch>
        </p:blipFill>
        <p:spPr>
          <a:xfrm>
            <a:off x="1785901" y="2687215"/>
            <a:ext cx="2628158" cy="2628158"/>
          </a:xfrm>
          <a:prstGeom prst="rect">
            <a:avLst/>
          </a:prstGeom>
        </p:spPr>
      </p:pic>
    </p:spTree>
    <p:extLst>
      <p:ext uri="{BB962C8B-B14F-4D97-AF65-F5344CB8AC3E}">
        <p14:creationId xmlns:p14="http://schemas.microsoft.com/office/powerpoint/2010/main" val="20614305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AEE917-E85E-B344-EEC4-1E0D22757727}"/>
              </a:ext>
            </a:extLst>
          </p:cNvPr>
          <p:cNvSpPr>
            <a:spLocks noGrp="1"/>
          </p:cNvSpPr>
          <p:nvPr>
            <p:ph type="title"/>
          </p:nvPr>
        </p:nvSpPr>
        <p:spPr>
          <a:solidFill>
            <a:schemeClr val="bg1">
              <a:lumMod val="95000"/>
            </a:schemeClr>
          </a:solidFill>
        </p:spPr>
        <p:txBody>
          <a:bodyPr/>
          <a:lstStyle/>
          <a:p>
            <a:pPr algn="ctr"/>
            <a:r>
              <a:rPr lang="nl-BE" b="1" dirty="0">
                <a:solidFill>
                  <a:srgbClr val="232F49"/>
                </a:solidFill>
                <a:latin typeface="Museo Sans 900" panose="02000000000000000000" pitchFamily="2" charset="77"/>
              </a:rPr>
              <a:t>MET FILTER IS GEZONDER</a:t>
            </a:r>
          </a:p>
        </p:txBody>
      </p:sp>
      <p:sp>
        <p:nvSpPr>
          <p:cNvPr id="4" name="Tijdelijke aanduiding voor inhoud 3">
            <a:extLst>
              <a:ext uri="{FF2B5EF4-FFF2-40B4-BE49-F238E27FC236}">
                <a16:creationId xmlns:a16="http://schemas.microsoft.com/office/drawing/2014/main" id="{44215E42-1068-96EF-0209-7167875D899E}"/>
              </a:ext>
            </a:extLst>
          </p:cNvPr>
          <p:cNvSpPr>
            <a:spLocks noGrp="1"/>
          </p:cNvSpPr>
          <p:nvPr>
            <p:ph sz="half" idx="2"/>
          </p:nvPr>
        </p:nvSpPr>
        <p:spPr>
          <a:xfrm>
            <a:off x="6172200" y="2543175"/>
            <a:ext cx="5181600" cy="3214687"/>
          </a:xfrm>
        </p:spPr>
        <p:txBody>
          <a:bodyPr anchor="ctr">
            <a:normAutofit/>
          </a:bodyPr>
          <a:lstStyle/>
          <a:p>
            <a:pPr marL="0" indent="0">
              <a:lnSpc>
                <a:spcPct val="150000"/>
              </a:lnSpc>
              <a:buNone/>
            </a:pPr>
            <a:r>
              <a:rPr lang="nl-BE" dirty="0"/>
              <a:t>Selecteer of omschrijf je filters goed. Cinematografisch, olieverf, cartoon, ... </a:t>
            </a:r>
          </a:p>
        </p:txBody>
      </p:sp>
      <p:pic>
        <p:nvPicPr>
          <p:cNvPr id="5" name="Afbeelding 4">
            <a:extLst>
              <a:ext uri="{FF2B5EF4-FFF2-40B4-BE49-F238E27FC236}">
                <a16:creationId xmlns:a16="http://schemas.microsoft.com/office/drawing/2014/main" id="{01AD8FE4-5100-DE08-25EA-082EF1FAFF08}"/>
              </a:ext>
            </a:extLst>
          </p:cNvPr>
          <p:cNvPicPr>
            <a:picLocks noChangeAspect="1"/>
          </p:cNvPicPr>
          <p:nvPr/>
        </p:nvPicPr>
        <p:blipFill>
          <a:blip r:embed="rId2"/>
          <a:stretch>
            <a:fillRect/>
          </a:stretch>
        </p:blipFill>
        <p:spPr>
          <a:xfrm>
            <a:off x="1796412" y="2687215"/>
            <a:ext cx="2628158" cy="2628158"/>
          </a:xfrm>
          <a:prstGeom prst="rect">
            <a:avLst/>
          </a:prstGeom>
        </p:spPr>
      </p:pic>
    </p:spTree>
    <p:extLst>
      <p:ext uri="{BB962C8B-B14F-4D97-AF65-F5344CB8AC3E}">
        <p14:creationId xmlns:p14="http://schemas.microsoft.com/office/powerpoint/2010/main" val="35166375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EB293B-A1D3-1A08-5487-B6352FE5390D}"/>
              </a:ext>
            </a:extLst>
          </p:cNvPr>
          <p:cNvSpPr>
            <a:spLocks noGrp="1"/>
          </p:cNvSpPr>
          <p:nvPr>
            <p:ph type="title"/>
          </p:nvPr>
        </p:nvSpPr>
        <p:spPr>
          <a:solidFill>
            <a:schemeClr val="bg1">
              <a:lumMod val="95000"/>
            </a:schemeClr>
          </a:solidFill>
        </p:spPr>
        <p:txBody>
          <a:bodyPr/>
          <a:lstStyle/>
          <a:p>
            <a:pPr algn="ctr"/>
            <a:r>
              <a:rPr lang="nl-BE" b="1" dirty="0">
                <a:solidFill>
                  <a:srgbClr val="232F49"/>
                </a:solidFill>
                <a:latin typeface="Museo Sans 900" panose="02000000000000000000" pitchFamily="2" charset="77"/>
              </a:rPr>
              <a:t>VOORBEELD</a:t>
            </a:r>
          </a:p>
        </p:txBody>
      </p:sp>
      <p:sp>
        <p:nvSpPr>
          <p:cNvPr id="3" name="Tekstvak 2">
            <a:extLst>
              <a:ext uri="{FF2B5EF4-FFF2-40B4-BE49-F238E27FC236}">
                <a16:creationId xmlns:a16="http://schemas.microsoft.com/office/drawing/2014/main" id="{FFC80037-7E2B-6503-628F-FF54C6CAE74F}"/>
              </a:ext>
            </a:extLst>
          </p:cNvPr>
          <p:cNvSpPr txBox="1"/>
          <p:nvPr/>
        </p:nvSpPr>
        <p:spPr>
          <a:xfrm>
            <a:off x="838200" y="5853797"/>
            <a:ext cx="10515600" cy="646331"/>
          </a:xfrm>
          <a:prstGeom prst="rect">
            <a:avLst/>
          </a:prstGeom>
          <a:solidFill>
            <a:schemeClr val="bg1">
              <a:lumMod val="95000"/>
            </a:schemeClr>
          </a:solidFill>
        </p:spPr>
        <p:txBody>
          <a:bodyPr wrap="square" rtlCol="0">
            <a:spAutoFit/>
          </a:bodyPr>
          <a:lstStyle/>
          <a:p>
            <a:pPr algn="ctr"/>
            <a:r>
              <a:rPr lang="nl-BE" b="0" i="0" u="none" strike="noStrike" dirty="0">
                <a:solidFill>
                  <a:srgbClr val="232F49"/>
                </a:solidFill>
                <a:effectLst/>
                <a:latin typeface="Söhne"/>
              </a:rPr>
              <a:t>een verliefde, volwassen, T-rex die gaat shoppen in een drukbevolkte metropool vol met lichtreclames en een gehaaste menigte.</a:t>
            </a:r>
            <a:endParaRPr lang="nl-BE" dirty="0">
              <a:solidFill>
                <a:srgbClr val="232F49"/>
              </a:solidFill>
            </a:endParaRPr>
          </a:p>
        </p:txBody>
      </p:sp>
      <p:pic>
        <p:nvPicPr>
          <p:cNvPr id="7" name="Tijdelijke aanduiding voor inhoud 6" descr="Afbeelding met schoeisel, kleding, dinosaurus, persoon&#10;&#10;Automatisch gegenereerde beschrijving">
            <a:extLst>
              <a:ext uri="{FF2B5EF4-FFF2-40B4-BE49-F238E27FC236}">
                <a16:creationId xmlns:a16="http://schemas.microsoft.com/office/drawing/2014/main" id="{B12F8C61-6A5A-E606-D172-0B67625F76D5}"/>
              </a:ext>
            </a:extLst>
          </p:cNvPr>
          <p:cNvPicPr>
            <a:picLocks noGrp="1" noChangeAspect="1"/>
          </p:cNvPicPr>
          <p:nvPr>
            <p:ph sz="half" idx="1"/>
          </p:nvPr>
        </p:nvPicPr>
        <p:blipFill>
          <a:blip r:embed="rId2"/>
          <a:stretch>
            <a:fillRect/>
          </a:stretch>
        </p:blipFill>
        <p:spPr>
          <a:xfrm>
            <a:off x="838200" y="2148627"/>
            <a:ext cx="3570397" cy="3570397"/>
          </a:xfrm>
        </p:spPr>
      </p:pic>
      <p:pic>
        <p:nvPicPr>
          <p:cNvPr id="12" name="Tijdelijke aanduiding voor inhoud 11" descr="Afbeelding met dinosaurus, schoeisel, persoon, buitenshuis&#10;&#10;Automatisch gegenereerde beschrijving">
            <a:extLst>
              <a:ext uri="{FF2B5EF4-FFF2-40B4-BE49-F238E27FC236}">
                <a16:creationId xmlns:a16="http://schemas.microsoft.com/office/drawing/2014/main" id="{EA1339EC-30B1-24A0-35EB-413FB496BDAD}"/>
              </a:ext>
            </a:extLst>
          </p:cNvPr>
          <p:cNvPicPr>
            <a:picLocks noGrp="1" noChangeAspect="1"/>
          </p:cNvPicPr>
          <p:nvPr>
            <p:ph sz="half" idx="2"/>
          </p:nvPr>
        </p:nvPicPr>
        <p:blipFill>
          <a:blip r:embed="rId3"/>
          <a:stretch>
            <a:fillRect/>
          </a:stretch>
        </p:blipFill>
        <p:spPr>
          <a:xfrm>
            <a:off x="7783405" y="1987044"/>
            <a:ext cx="3570397" cy="3570397"/>
          </a:xfrm>
        </p:spPr>
      </p:pic>
    </p:spTree>
    <p:extLst>
      <p:ext uri="{BB962C8B-B14F-4D97-AF65-F5344CB8AC3E}">
        <p14:creationId xmlns:p14="http://schemas.microsoft.com/office/powerpoint/2010/main" val="28074655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0D06A8A-D115-44AE-5AB1-2DB851BE72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320" y="307848"/>
            <a:ext cx="1301496" cy="1301496"/>
          </a:xfrm>
          <a:prstGeom prst="rect">
            <a:avLst/>
          </a:prstGeom>
          <a:noFill/>
          <a:effectLst>
            <a:outerShdw blurRad="127000" dist="104560" dir="2546946" algn="ctr" rotWithShape="0">
              <a:schemeClr val="tx1"/>
            </a:outerShdw>
          </a:effectLst>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E440F215-22F0-FC45-8A04-E2712F6C5C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3686" y="4314967"/>
            <a:ext cx="514096" cy="514096"/>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a:extLst>
              <a:ext uri="{FF2B5EF4-FFF2-40B4-BE49-F238E27FC236}">
                <a16:creationId xmlns:a16="http://schemas.microsoft.com/office/drawing/2014/main" id="{70971450-7D2E-35B1-12F2-99A02412C1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8766" y="4918419"/>
            <a:ext cx="467360" cy="46736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2636ACC3-EFA2-133A-D607-B498E4D582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35776" y="4395177"/>
            <a:ext cx="467360" cy="46736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a:extLst>
              <a:ext uri="{FF2B5EF4-FFF2-40B4-BE49-F238E27FC236}">
                <a16:creationId xmlns:a16="http://schemas.microsoft.com/office/drawing/2014/main" id="{D28CE2FA-7C3B-B997-876A-E6A8F6F6503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35776" y="4998629"/>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8" name="Tekstvak 7">
            <a:extLst>
              <a:ext uri="{FF2B5EF4-FFF2-40B4-BE49-F238E27FC236}">
                <a16:creationId xmlns:a16="http://schemas.microsoft.com/office/drawing/2014/main" id="{BB2C04A7-CED3-4FB9-B7F8-F86C11B6D5EA}"/>
              </a:ext>
            </a:extLst>
          </p:cNvPr>
          <p:cNvSpPr txBox="1"/>
          <p:nvPr/>
        </p:nvSpPr>
        <p:spPr>
          <a:xfrm>
            <a:off x="2395728" y="635430"/>
            <a:ext cx="8851392" cy="646331"/>
          </a:xfrm>
          <a:prstGeom prst="rect">
            <a:avLst/>
          </a:prstGeom>
          <a:noFill/>
        </p:spPr>
        <p:txBody>
          <a:bodyPr wrap="square" rtlCol="0">
            <a:spAutoFit/>
          </a:bodyPr>
          <a:lstStyle/>
          <a:p>
            <a:r>
              <a:rPr lang="nl-BE" dirty="0">
                <a:latin typeface="Museo Sans 100" panose="02000000000000000000" pitchFamily="2" charset="77"/>
              </a:rPr>
              <a:t>VINCENT </a:t>
            </a:r>
            <a:r>
              <a:rPr lang="nl-BE" b="1" dirty="0">
                <a:latin typeface="Museo Sans 700" panose="02000000000000000000" pitchFamily="2" charset="77"/>
              </a:rPr>
              <a:t>VANRUSSELT</a:t>
            </a:r>
          </a:p>
          <a:p>
            <a:r>
              <a:rPr lang="nl-BE" b="1" dirty="0">
                <a:latin typeface="Museo Sans 700" panose="02000000000000000000" pitchFamily="2" charset="77"/>
              </a:rPr>
              <a:t>ONDERWIJSWETENSCHAPPER </a:t>
            </a:r>
            <a:endParaRPr lang="nl-BE" dirty="0">
              <a:latin typeface="Museo Sans 100" panose="02000000000000000000" pitchFamily="2" charset="77"/>
            </a:endParaRPr>
          </a:p>
        </p:txBody>
      </p:sp>
      <p:cxnSp>
        <p:nvCxnSpPr>
          <p:cNvPr id="10" name="Rechte verbindingslijn 9">
            <a:extLst>
              <a:ext uri="{FF2B5EF4-FFF2-40B4-BE49-F238E27FC236}">
                <a16:creationId xmlns:a16="http://schemas.microsoft.com/office/drawing/2014/main" id="{29069F10-9059-2E3C-D67D-9BE9C95A4259}"/>
              </a:ext>
            </a:extLst>
          </p:cNvPr>
          <p:cNvCxnSpPr/>
          <p:nvPr/>
        </p:nvCxnSpPr>
        <p:spPr>
          <a:xfrm>
            <a:off x="882316" y="1620256"/>
            <a:ext cx="10074442" cy="0"/>
          </a:xfrm>
          <a:prstGeom prst="line">
            <a:avLst/>
          </a:prstGeom>
        </p:spPr>
        <p:style>
          <a:lnRef idx="1">
            <a:schemeClr val="dk1"/>
          </a:lnRef>
          <a:fillRef idx="0">
            <a:schemeClr val="dk1"/>
          </a:fillRef>
          <a:effectRef idx="0">
            <a:schemeClr val="dk1"/>
          </a:effectRef>
          <a:fontRef idx="minor">
            <a:schemeClr val="tx1"/>
          </a:fontRef>
        </p:style>
      </p:cxnSp>
      <p:sp>
        <p:nvSpPr>
          <p:cNvPr id="11" name="Tekstvak 10">
            <a:extLst>
              <a:ext uri="{FF2B5EF4-FFF2-40B4-BE49-F238E27FC236}">
                <a16:creationId xmlns:a16="http://schemas.microsoft.com/office/drawing/2014/main" id="{EA7B099F-08AA-6950-90D2-D961EA340231}"/>
              </a:ext>
            </a:extLst>
          </p:cNvPr>
          <p:cNvSpPr txBox="1"/>
          <p:nvPr/>
        </p:nvSpPr>
        <p:spPr>
          <a:xfrm>
            <a:off x="1459514" y="4314967"/>
            <a:ext cx="4139184" cy="369332"/>
          </a:xfrm>
          <a:prstGeom prst="rect">
            <a:avLst/>
          </a:prstGeom>
          <a:noFill/>
        </p:spPr>
        <p:txBody>
          <a:bodyPr wrap="square" rtlCol="0">
            <a:spAutoFit/>
          </a:bodyPr>
          <a:lstStyle/>
          <a:p>
            <a:r>
              <a:rPr lang="nl-BE" dirty="0">
                <a:latin typeface="Museo Sans 100" panose="02000000000000000000" pitchFamily="2" charset="77"/>
              </a:rPr>
              <a:t>Vincent.vanrusselt@pxl.be</a:t>
            </a:r>
          </a:p>
        </p:txBody>
      </p:sp>
      <p:sp>
        <p:nvSpPr>
          <p:cNvPr id="12" name="Tekstvak 11">
            <a:extLst>
              <a:ext uri="{FF2B5EF4-FFF2-40B4-BE49-F238E27FC236}">
                <a16:creationId xmlns:a16="http://schemas.microsoft.com/office/drawing/2014/main" id="{ECE85362-55C7-B993-6642-DB624A117E44}"/>
              </a:ext>
            </a:extLst>
          </p:cNvPr>
          <p:cNvSpPr txBox="1"/>
          <p:nvPr/>
        </p:nvSpPr>
        <p:spPr>
          <a:xfrm>
            <a:off x="1459514" y="4924568"/>
            <a:ext cx="4139184" cy="369332"/>
          </a:xfrm>
          <a:prstGeom prst="rect">
            <a:avLst/>
          </a:prstGeom>
          <a:noFill/>
        </p:spPr>
        <p:txBody>
          <a:bodyPr wrap="square" rtlCol="0">
            <a:spAutoFit/>
          </a:bodyPr>
          <a:lstStyle/>
          <a:p>
            <a:r>
              <a:rPr lang="nl-BE" dirty="0">
                <a:latin typeface="Museo Sans 100" panose="02000000000000000000" pitchFamily="2" charset="77"/>
              </a:rPr>
              <a:t>+32 498 75 01 26</a:t>
            </a:r>
          </a:p>
        </p:txBody>
      </p:sp>
      <p:sp>
        <p:nvSpPr>
          <p:cNvPr id="13" name="Tekstvak 12">
            <a:extLst>
              <a:ext uri="{FF2B5EF4-FFF2-40B4-BE49-F238E27FC236}">
                <a16:creationId xmlns:a16="http://schemas.microsoft.com/office/drawing/2014/main" id="{DAC53A80-C937-5D48-A280-8DEB41D2C964}"/>
              </a:ext>
            </a:extLst>
          </p:cNvPr>
          <p:cNvSpPr txBox="1"/>
          <p:nvPr/>
        </p:nvSpPr>
        <p:spPr>
          <a:xfrm>
            <a:off x="9127623" y="4395177"/>
            <a:ext cx="2812591" cy="369332"/>
          </a:xfrm>
          <a:prstGeom prst="rect">
            <a:avLst/>
          </a:prstGeom>
          <a:noFill/>
        </p:spPr>
        <p:txBody>
          <a:bodyPr wrap="square" rtlCol="0">
            <a:spAutoFit/>
          </a:bodyPr>
          <a:lstStyle/>
          <a:p>
            <a:r>
              <a:rPr lang="nl-BE" dirty="0">
                <a:latin typeface="Museo Sans 100" panose="02000000000000000000" pitchFamily="2" charset="77"/>
              </a:rPr>
              <a:t>@vincevanrusselt</a:t>
            </a:r>
          </a:p>
        </p:txBody>
      </p:sp>
      <p:sp>
        <p:nvSpPr>
          <p:cNvPr id="14" name="Tekstvak 13">
            <a:extLst>
              <a:ext uri="{FF2B5EF4-FFF2-40B4-BE49-F238E27FC236}">
                <a16:creationId xmlns:a16="http://schemas.microsoft.com/office/drawing/2014/main" id="{1BD1C13C-C7DA-77C8-BD05-FB1C0D0EF5DF}"/>
              </a:ext>
            </a:extLst>
          </p:cNvPr>
          <p:cNvSpPr txBox="1"/>
          <p:nvPr/>
        </p:nvSpPr>
        <p:spPr>
          <a:xfrm>
            <a:off x="9127623" y="5020820"/>
            <a:ext cx="2518945" cy="369332"/>
          </a:xfrm>
          <a:prstGeom prst="rect">
            <a:avLst/>
          </a:prstGeom>
          <a:noFill/>
        </p:spPr>
        <p:txBody>
          <a:bodyPr wrap="square" rtlCol="0">
            <a:spAutoFit/>
          </a:bodyPr>
          <a:lstStyle/>
          <a:p>
            <a:r>
              <a:rPr lang="nl-BE" dirty="0">
                <a:latin typeface="Museo Sans 100" panose="02000000000000000000" pitchFamily="2" charset="77"/>
              </a:rPr>
              <a:t>Vincent Vanrusselt</a:t>
            </a:r>
          </a:p>
        </p:txBody>
      </p:sp>
      <p:sp>
        <p:nvSpPr>
          <p:cNvPr id="15" name="Tekstvak 14">
            <a:extLst>
              <a:ext uri="{FF2B5EF4-FFF2-40B4-BE49-F238E27FC236}">
                <a16:creationId xmlns:a16="http://schemas.microsoft.com/office/drawing/2014/main" id="{DC2F5102-CA88-D964-565C-9AB5BF6DF898}"/>
              </a:ext>
            </a:extLst>
          </p:cNvPr>
          <p:cNvSpPr txBox="1"/>
          <p:nvPr/>
        </p:nvSpPr>
        <p:spPr>
          <a:xfrm>
            <a:off x="1670304" y="1876568"/>
            <a:ext cx="8851392" cy="461665"/>
          </a:xfrm>
          <a:prstGeom prst="rect">
            <a:avLst/>
          </a:prstGeom>
          <a:noFill/>
        </p:spPr>
        <p:txBody>
          <a:bodyPr wrap="square" rtlCol="0">
            <a:spAutoFit/>
          </a:bodyPr>
          <a:lstStyle/>
          <a:p>
            <a:r>
              <a:rPr lang="nl-BE" sz="2400" dirty="0">
                <a:latin typeface="Museo Sans 100" panose="02000000000000000000" pitchFamily="2" charset="77"/>
              </a:rPr>
              <a:t>Onderzoekshoofd </a:t>
            </a:r>
            <a:r>
              <a:rPr lang="nl-BE" sz="2400" b="1" dirty="0">
                <a:highlight>
                  <a:srgbClr val="00FFFF"/>
                </a:highlight>
                <a:latin typeface="Museo Sans 700" panose="02000000000000000000" pitchFamily="2" charset="77"/>
              </a:rPr>
              <a:t>Centrum Digitaal Leren</a:t>
            </a:r>
          </a:p>
        </p:txBody>
      </p:sp>
      <p:sp>
        <p:nvSpPr>
          <p:cNvPr id="16" name="Tekstvak 15">
            <a:extLst>
              <a:ext uri="{FF2B5EF4-FFF2-40B4-BE49-F238E27FC236}">
                <a16:creationId xmlns:a16="http://schemas.microsoft.com/office/drawing/2014/main" id="{D0140373-850E-EEA1-5C2F-BD27BCA0524D}"/>
              </a:ext>
            </a:extLst>
          </p:cNvPr>
          <p:cNvSpPr txBox="1"/>
          <p:nvPr/>
        </p:nvSpPr>
        <p:spPr>
          <a:xfrm>
            <a:off x="1670304" y="2543066"/>
            <a:ext cx="9286454" cy="1710468"/>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nl-BE" b="1" dirty="0">
                <a:latin typeface="Museo Sans 700" panose="02000000000000000000" pitchFamily="2" charset="77"/>
              </a:rPr>
              <a:t>Selfscan Digitale Competenties </a:t>
            </a:r>
            <a:r>
              <a:rPr lang="nl-BE" dirty="0">
                <a:latin typeface="Museo Sans 100" panose="02000000000000000000" pitchFamily="2" charset="77"/>
              </a:rPr>
              <a:t>voor studenten én lectoren</a:t>
            </a:r>
          </a:p>
          <a:p>
            <a:pPr marL="342900" indent="-342900">
              <a:lnSpc>
                <a:spcPct val="150000"/>
              </a:lnSpc>
              <a:buFont typeface="Arial" panose="020B0604020202020204" pitchFamily="34" charset="0"/>
              <a:buChar char="•"/>
            </a:pPr>
            <a:r>
              <a:rPr lang="nl-BE" b="1" dirty="0">
                <a:latin typeface="Museo Sans 700" panose="02000000000000000000" pitchFamily="2" charset="77"/>
              </a:rPr>
              <a:t>Trajectbegeleider </a:t>
            </a:r>
            <a:r>
              <a:rPr lang="nl-BE" dirty="0">
                <a:latin typeface="Museo Sans 100" panose="02000000000000000000" pitchFamily="2" charset="77"/>
              </a:rPr>
              <a:t>DIGISPRONG</a:t>
            </a:r>
          </a:p>
          <a:p>
            <a:pPr marL="342900" indent="-342900">
              <a:lnSpc>
                <a:spcPct val="150000"/>
              </a:lnSpc>
              <a:buFont typeface="Arial" panose="020B0604020202020204" pitchFamily="34" charset="0"/>
              <a:buChar char="•"/>
            </a:pPr>
            <a:r>
              <a:rPr lang="nl-BE" dirty="0">
                <a:latin typeface="Museo Sans 100" panose="02000000000000000000" pitchFamily="2" charset="77"/>
              </a:rPr>
              <a:t>Vormingen Multimediaal Leren</a:t>
            </a:r>
          </a:p>
          <a:p>
            <a:pPr marL="342900" indent="-342900">
              <a:lnSpc>
                <a:spcPct val="150000"/>
              </a:lnSpc>
              <a:buFont typeface="Arial" panose="020B0604020202020204" pitchFamily="34" charset="0"/>
              <a:buChar char="•"/>
            </a:pPr>
            <a:r>
              <a:rPr lang="nl-BE" dirty="0">
                <a:latin typeface="Museo Sans 100" panose="02000000000000000000" pitchFamily="2" charset="77"/>
              </a:rPr>
              <a:t>Professionalisering lectoren Mixed Learning</a:t>
            </a:r>
          </a:p>
        </p:txBody>
      </p:sp>
    </p:spTree>
    <p:extLst>
      <p:ext uri="{BB962C8B-B14F-4D97-AF65-F5344CB8AC3E}">
        <p14:creationId xmlns:p14="http://schemas.microsoft.com/office/powerpoint/2010/main" val="18671086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324DA3-1AE0-874A-BB6F-F053409829D5}"/>
              </a:ext>
            </a:extLst>
          </p:cNvPr>
          <p:cNvSpPr>
            <a:spLocks noGrp="1"/>
          </p:cNvSpPr>
          <p:nvPr>
            <p:ph type="title"/>
          </p:nvPr>
        </p:nvSpPr>
        <p:spPr>
          <a:solidFill>
            <a:schemeClr val="bg1">
              <a:lumMod val="95000"/>
            </a:schemeClr>
          </a:solidFill>
        </p:spPr>
        <p:txBody>
          <a:bodyPr/>
          <a:lstStyle/>
          <a:p>
            <a:pPr algn="ctr"/>
            <a:r>
              <a:rPr lang="nl-BE" dirty="0">
                <a:solidFill>
                  <a:srgbClr val="232F49"/>
                </a:solidFill>
              </a:rPr>
              <a:t>AMBIGUË IS VERLOREN</a:t>
            </a:r>
          </a:p>
        </p:txBody>
      </p:sp>
      <p:pic>
        <p:nvPicPr>
          <p:cNvPr id="5" name="Afbeelding 4">
            <a:extLst>
              <a:ext uri="{FF2B5EF4-FFF2-40B4-BE49-F238E27FC236}">
                <a16:creationId xmlns:a16="http://schemas.microsoft.com/office/drawing/2014/main" id="{B3FAA06A-D6AF-F90F-B41B-4FD77AEB83A5}"/>
              </a:ext>
            </a:extLst>
          </p:cNvPr>
          <p:cNvPicPr>
            <a:picLocks noChangeAspect="1"/>
          </p:cNvPicPr>
          <p:nvPr/>
        </p:nvPicPr>
        <p:blipFill>
          <a:blip r:embed="rId2"/>
          <a:stretch>
            <a:fillRect/>
          </a:stretch>
        </p:blipFill>
        <p:spPr>
          <a:xfrm>
            <a:off x="1796411" y="2697725"/>
            <a:ext cx="2628158" cy="2628158"/>
          </a:xfrm>
          <a:prstGeom prst="rect">
            <a:avLst/>
          </a:prstGeom>
        </p:spPr>
      </p:pic>
      <p:sp>
        <p:nvSpPr>
          <p:cNvPr id="7" name="Tijdelijke aanduiding voor inhoud 3">
            <a:extLst>
              <a:ext uri="{FF2B5EF4-FFF2-40B4-BE49-F238E27FC236}">
                <a16:creationId xmlns:a16="http://schemas.microsoft.com/office/drawing/2014/main" id="{A1C2005B-0620-FE74-9773-19CB985E2C9A}"/>
              </a:ext>
            </a:extLst>
          </p:cNvPr>
          <p:cNvSpPr txBox="1">
            <a:spLocks/>
          </p:cNvSpPr>
          <p:nvPr/>
        </p:nvSpPr>
        <p:spPr>
          <a:xfrm>
            <a:off x="6172200" y="2543175"/>
            <a:ext cx="5181600" cy="321468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3A506B"/>
                </a:solidFill>
                <a:latin typeface="Museo Sans 300" panose="02000000000000000000"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3A506B"/>
                </a:solidFill>
                <a:latin typeface="Museo Sans 300" panose="02000000000000000000"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3A506B"/>
                </a:solidFill>
                <a:latin typeface="Museo Sans 300" panose="02000000000000000000"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3A506B"/>
                </a:solidFill>
                <a:latin typeface="Museo Sans 300" panose="02000000000000000000"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3A506B"/>
                </a:solidFill>
                <a:latin typeface="Museo Sans 300" panose="02000000000000000000"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nl-BE" dirty="0"/>
              <a:t>Vraag om te </a:t>
            </a:r>
            <a:r>
              <a:rPr lang="nl-BE" b="1" dirty="0"/>
              <a:t>corrigeren</a:t>
            </a:r>
            <a:r>
              <a:rPr lang="nl-BE" dirty="0"/>
              <a:t>. De meeste tools bouwen verder op je eerdere prompt.</a:t>
            </a:r>
          </a:p>
        </p:txBody>
      </p:sp>
    </p:spTree>
    <p:extLst>
      <p:ext uri="{BB962C8B-B14F-4D97-AF65-F5344CB8AC3E}">
        <p14:creationId xmlns:p14="http://schemas.microsoft.com/office/powerpoint/2010/main" val="29079992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EB293B-A1D3-1A08-5487-B6352FE5390D}"/>
              </a:ext>
            </a:extLst>
          </p:cNvPr>
          <p:cNvSpPr>
            <a:spLocks noGrp="1"/>
          </p:cNvSpPr>
          <p:nvPr>
            <p:ph type="title"/>
          </p:nvPr>
        </p:nvSpPr>
        <p:spPr>
          <a:solidFill>
            <a:schemeClr val="bg1">
              <a:lumMod val="95000"/>
            </a:schemeClr>
          </a:solidFill>
        </p:spPr>
        <p:txBody>
          <a:bodyPr/>
          <a:lstStyle/>
          <a:p>
            <a:pPr algn="ctr"/>
            <a:r>
              <a:rPr lang="nl-BE" b="1" dirty="0">
                <a:solidFill>
                  <a:srgbClr val="232F49"/>
                </a:solidFill>
                <a:latin typeface="Museo Sans 900" panose="02000000000000000000" pitchFamily="2" charset="77"/>
              </a:rPr>
              <a:t>VOORBEELD</a:t>
            </a:r>
          </a:p>
        </p:txBody>
      </p:sp>
      <p:sp>
        <p:nvSpPr>
          <p:cNvPr id="3" name="Tekstvak 2">
            <a:extLst>
              <a:ext uri="{FF2B5EF4-FFF2-40B4-BE49-F238E27FC236}">
                <a16:creationId xmlns:a16="http://schemas.microsoft.com/office/drawing/2014/main" id="{FFC80037-7E2B-6503-628F-FF54C6CAE74F}"/>
              </a:ext>
            </a:extLst>
          </p:cNvPr>
          <p:cNvSpPr txBox="1"/>
          <p:nvPr/>
        </p:nvSpPr>
        <p:spPr>
          <a:xfrm>
            <a:off x="838200" y="4859028"/>
            <a:ext cx="3323897" cy="923330"/>
          </a:xfrm>
          <a:prstGeom prst="rect">
            <a:avLst/>
          </a:prstGeom>
          <a:solidFill>
            <a:schemeClr val="bg1">
              <a:lumMod val="95000"/>
            </a:schemeClr>
          </a:solidFill>
        </p:spPr>
        <p:txBody>
          <a:bodyPr wrap="square" rtlCol="0">
            <a:spAutoFit/>
          </a:bodyPr>
          <a:lstStyle/>
          <a:p>
            <a:pPr algn="ctr"/>
            <a:r>
              <a:rPr lang="nl-BE" b="0" i="0" u="none" strike="noStrike" dirty="0">
                <a:solidFill>
                  <a:srgbClr val="232F49"/>
                </a:solidFill>
                <a:effectLst/>
                <a:latin typeface="Söhne"/>
              </a:rPr>
              <a:t>Afbeelding van een vrouw die samen met haar vriend wandelt in een gele blouse</a:t>
            </a:r>
            <a:endParaRPr lang="nl-BE" dirty="0">
              <a:solidFill>
                <a:srgbClr val="232F49"/>
              </a:solidFill>
            </a:endParaRPr>
          </a:p>
        </p:txBody>
      </p:sp>
      <p:pic>
        <p:nvPicPr>
          <p:cNvPr id="13" name="Tijdelijke aanduiding voor inhoud 12" descr="Afbeelding met kleding, persoon, bloem, buitenshuis&#10;&#10;Automatisch gegenereerde beschrijving">
            <a:extLst>
              <a:ext uri="{FF2B5EF4-FFF2-40B4-BE49-F238E27FC236}">
                <a16:creationId xmlns:a16="http://schemas.microsoft.com/office/drawing/2014/main" id="{6038A552-D936-9910-9CB7-F5A81B2DEC71}"/>
              </a:ext>
            </a:extLst>
          </p:cNvPr>
          <p:cNvPicPr>
            <a:picLocks noGrp="1" noChangeAspect="1"/>
          </p:cNvPicPr>
          <p:nvPr>
            <p:ph sz="half" idx="2"/>
          </p:nvPr>
        </p:nvPicPr>
        <p:blipFill>
          <a:blip r:embed="rId2"/>
          <a:stretch>
            <a:fillRect/>
          </a:stretch>
        </p:blipFill>
        <p:spPr>
          <a:xfrm>
            <a:off x="4434052" y="2556006"/>
            <a:ext cx="3323895" cy="1899369"/>
          </a:xfrm>
        </p:spPr>
      </p:pic>
      <p:pic>
        <p:nvPicPr>
          <p:cNvPr id="10" name="Tijdelijke aanduiding voor inhoud 9" descr="Afbeelding met kleding, plant, bloem, tekenfilm&#10;&#10;Automatisch gegenereerde beschrijving">
            <a:extLst>
              <a:ext uri="{FF2B5EF4-FFF2-40B4-BE49-F238E27FC236}">
                <a16:creationId xmlns:a16="http://schemas.microsoft.com/office/drawing/2014/main" id="{129C5CE8-E77E-F7D5-8D16-4B0A4348F7E9}"/>
              </a:ext>
            </a:extLst>
          </p:cNvPr>
          <p:cNvPicPr>
            <a:picLocks noGrp="1" noChangeAspect="1"/>
          </p:cNvPicPr>
          <p:nvPr>
            <p:ph sz="half" idx="1"/>
          </p:nvPr>
        </p:nvPicPr>
        <p:blipFill>
          <a:blip r:embed="rId3"/>
          <a:stretch>
            <a:fillRect/>
          </a:stretch>
        </p:blipFill>
        <p:spPr>
          <a:xfrm>
            <a:off x="838200" y="2556006"/>
            <a:ext cx="3323897" cy="1899369"/>
          </a:xfrm>
        </p:spPr>
      </p:pic>
      <p:pic>
        <p:nvPicPr>
          <p:cNvPr id="16" name="Afbeelding 15" descr="Afbeelding met persoon, buitenshuis, kleding, taille&#10;&#10;Automatisch gegenereerde beschrijving">
            <a:extLst>
              <a:ext uri="{FF2B5EF4-FFF2-40B4-BE49-F238E27FC236}">
                <a16:creationId xmlns:a16="http://schemas.microsoft.com/office/drawing/2014/main" id="{46E1A94D-0A4B-9EEA-899D-94D6780FD122}"/>
              </a:ext>
            </a:extLst>
          </p:cNvPr>
          <p:cNvPicPr>
            <a:picLocks noChangeAspect="1"/>
          </p:cNvPicPr>
          <p:nvPr/>
        </p:nvPicPr>
        <p:blipFill>
          <a:blip r:embed="rId4"/>
          <a:stretch>
            <a:fillRect/>
          </a:stretch>
        </p:blipFill>
        <p:spPr>
          <a:xfrm>
            <a:off x="8029905" y="2556006"/>
            <a:ext cx="3323895" cy="1899368"/>
          </a:xfrm>
          <a:prstGeom prst="rect">
            <a:avLst/>
          </a:prstGeom>
        </p:spPr>
      </p:pic>
      <p:sp>
        <p:nvSpPr>
          <p:cNvPr id="17" name="Tekstvak 16">
            <a:extLst>
              <a:ext uri="{FF2B5EF4-FFF2-40B4-BE49-F238E27FC236}">
                <a16:creationId xmlns:a16="http://schemas.microsoft.com/office/drawing/2014/main" id="{61440712-F3FD-14DB-3436-76C63ACDE936}"/>
              </a:ext>
            </a:extLst>
          </p:cNvPr>
          <p:cNvSpPr txBox="1"/>
          <p:nvPr/>
        </p:nvSpPr>
        <p:spPr>
          <a:xfrm>
            <a:off x="4434017" y="4859028"/>
            <a:ext cx="3323897" cy="646331"/>
          </a:xfrm>
          <a:prstGeom prst="rect">
            <a:avLst/>
          </a:prstGeom>
          <a:solidFill>
            <a:schemeClr val="bg1">
              <a:lumMod val="95000"/>
            </a:schemeClr>
          </a:solidFill>
        </p:spPr>
        <p:txBody>
          <a:bodyPr wrap="square" rtlCol="0">
            <a:spAutoFit/>
          </a:bodyPr>
          <a:lstStyle/>
          <a:p>
            <a:pPr algn="ctr"/>
            <a:r>
              <a:rPr lang="nl-BE" b="0" i="0" u="none" strike="noStrike" dirty="0">
                <a:solidFill>
                  <a:srgbClr val="232F49"/>
                </a:solidFill>
                <a:effectLst/>
                <a:latin typeface="Söhne"/>
              </a:rPr>
              <a:t>Ik wil van deze afbeelding een real life photo</a:t>
            </a:r>
            <a:endParaRPr lang="nl-BE" dirty="0">
              <a:solidFill>
                <a:srgbClr val="232F49"/>
              </a:solidFill>
            </a:endParaRPr>
          </a:p>
        </p:txBody>
      </p:sp>
      <p:sp>
        <p:nvSpPr>
          <p:cNvPr id="18" name="Tekstvak 17">
            <a:extLst>
              <a:ext uri="{FF2B5EF4-FFF2-40B4-BE49-F238E27FC236}">
                <a16:creationId xmlns:a16="http://schemas.microsoft.com/office/drawing/2014/main" id="{57132088-8C6A-1566-6CC7-4446B259FBF0}"/>
              </a:ext>
            </a:extLst>
          </p:cNvPr>
          <p:cNvSpPr txBox="1"/>
          <p:nvPr/>
        </p:nvSpPr>
        <p:spPr>
          <a:xfrm>
            <a:off x="8028555" y="4859028"/>
            <a:ext cx="3323897" cy="646331"/>
          </a:xfrm>
          <a:prstGeom prst="rect">
            <a:avLst/>
          </a:prstGeom>
          <a:solidFill>
            <a:schemeClr val="bg1">
              <a:lumMod val="95000"/>
            </a:schemeClr>
          </a:solidFill>
        </p:spPr>
        <p:txBody>
          <a:bodyPr wrap="square" rtlCol="0">
            <a:spAutoFit/>
          </a:bodyPr>
          <a:lstStyle/>
          <a:p>
            <a:pPr algn="ctr"/>
            <a:r>
              <a:rPr lang="nl-BE" b="0" i="0" u="none" strike="noStrike" dirty="0">
                <a:solidFill>
                  <a:srgbClr val="232F49"/>
                </a:solidFill>
                <a:effectLst/>
                <a:latin typeface="Söhne"/>
              </a:rPr>
              <a:t>Probeer het opnieuw. De man staat immers in de foute richting</a:t>
            </a:r>
            <a:endParaRPr lang="nl-BE" dirty="0">
              <a:solidFill>
                <a:srgbClr val="232F49"/>
              </a:solidFill>
            </a:endParaRPr>
          </a:p>
        </p:txBody>
      </p:sp>
    </p:spTree>
    <p:extLst>
      <p:ext uri="{BB962C8B-B14F-4D97-AF65-F5344CB8AC3E}">
        <p14:creationId xmlns:p14="http://schemas.microsoft.com/office/powerpoint/2010/main" val="4044791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324DA3-1AE0-874A-BB6F-F053409829D5}"/>
              </a:ext>
            </a:extLst>
          </p:cNvPr>
          <p:cNvSpPr>
            <a:spLocks noGrp="1"/>
          </p:cNvSpPr>
          <p:nvPr>
            <p:ph type="title"/>
          </p:nvPr>
        </p:nvSpPr>
        <p:spPr>
          <a:solidFill>
            <a:schemeClr val="bg1">
              <a:lumMod val="95000"/>
            </a:schemeClr>
          </a:solidFill>
        </p:spPr>
        <p:txBody>
          <a:bodyPr/>
          <a:lstStyle/>
          <a:p>
            <a:pPr algn="ctr"/>
            <a:r>
              <a:rPr lang="nl-BE" b="1" dirty="0">
                <a:solidFill>
                  <a:srgbClr val="232F49"/>
                </a:solidFill>
                <a:latin typeface="Museo Sans 900" panose="02000000000000000000" pitchFamily="2" charset="77"/>
              </a:rPr>
              <a:t>NOG MEER TIPS</a:t>
            </a:r>
          </a:p>
        </p:txBody>
      </p:sp>
      <p:pic>
        <p:nvPicPr>
          <p:cNvPr id="5" name="Afbeelding 4">
            <a:extLst>
              <a:ext uri="{FF2B5EF4-FFF2-40B4-BE49-F238E27FC236}">
                <a16:creationId xmlns:a16="http://schemas.microsoft.com/office/drawing/2014/main" id="{B3FAA06A-D6AF-F90F-B41B-4FD77AEB83A5}"/>
              </a:ext>
            </a:extLst>
          </p:cNvPr>
          <p:cNvPicPr>
            <a:picLocks noChangeAspect="1"/>
          </p:cNvPicPr>
          <p:nvPr/>
        </p:nvPicPr>
        <p:blipFill>
          <a:blip r:embed="rId2"/>
          <a:stretch>
            <a:fillRect/>
          </a:stretch>
        </p:blipFill>
        <p:spPr>
          <a:xfrm>
            <a:off x="1789580" y="2543175"/>
            <a:ext cx="2628158" cy="2628158"/>
          </a:xfrm>
          <a:prstGeom prst="rect">
            <a:avLst/>
          </a:prstGeom>
        </p:spPr>
      </p:pic>
      <p:sp>
        <p:nvSpPr>
          <p:cNvPr id="7" name="Tijdelijke aanduiding voor inhoud 3">
            <a:extLst>
              <a:ext uri="{FF2B5EF4-FFF2-40B4-BE49-F238E27FC236}">
                <a16:creationId xmlns:a16="http://schemas.microsoft.com/office/drawing/2014/main" id="{A1C2005B-0620-FE74-9773-19CB985E2C9A}"/>
              </a:ext>
            </a:extLst>
          </p:cNvPr>
          <p:cNvSpPr txBox="1">
            <a:spLocks/>
          </p:cNvSpPr>
          <p:nvPr/>
        </p:nvSpPr>
        <p:spPr>
          <a:xfrm>
            <a:off x="4724400" y="2543175"/>
            <a:ext cx="7467600" cy="321468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3A506B"/>
                </a:solidFill>
                <a:latin typeface="Museo Sans 300" panose="02000000000000000000"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3A506B"/>
                </a:solidFill>
                <a:latin typeface="Museo Sans 300" panose="02000000000000000000"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3A506B"/>
                </a:solidFill>
                <a:latin typeface="Museo Sans 300" panose="02000000000000000000"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3A506B"/>
                </a:solidFill>
                <a:latin typeface="Museo Sans 300" panose="02000000000000000000"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3A506B"/>
                </a:solidFill>
                <a:latin typeface="Museo Sans 300" panose="02000000000000000000"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nl-BE" dirty="0"/>
              <a:t>Positieve prompts</a:t>
            </a:r>
          </a:p>
          <a:p>
            <a:pPr>
              <a:lnSpc>
                <a:spcPct val="150000"/>
              </a:lnSpc>
            </a:pPr>
            <a:r>
              <a:rPr lang="nl-BE" dirty="0"/>
              <a:t>Gebruik exacte aantallen (geen meervoud)</a:t>
            </a:r>
          </a:p>
          <a:p>
            <a:pPr>
              <a:lnSpc>
                <a:spcPct val="150000"/>
              </a:lnSpc>
            </a:pPr>
            <a:r>
              <a:rPr lang="nl-BE" dirty="0"/>
              <a:t>Sluit veronderstellingen uit</a:t>
            </a:r>
          </a:p>
          <a:p>
            <a:pPr>
              <a:lnSpc>
                <a:spcPct val="150000"/>
              </a:lnSpc>
            </a:pPr>
            <a:r>
              <a:rPr lang="nl-BE" dirty="0"/>
              <a:t>Maak vergelijkingen.  </a:t>
            </a:r>
          </a:p>
        </p:txBody>
      </p:sp>
    </p:spTree>
    <p:extLst>
      <p:ext uri="{BB962C8B-B14F-4D97-AF65-F5344CB8AC3E}">
        <p14:creationId xmlns:p14="http://schemas.microsoft.com/office/powerpoint/2010/main" val="19674319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EB293B-A1D3-1A08-5487-B6352FE5390D}"/>
              </a:ext>
            </a:extLst>
          </p:cNvPr>
          <p:cNvSpPr>
            <a:spLocks noGrp="1"/>
          </p:cNvSpPr>
          <p:nvPr>
            <p:ph type="title"/>
          </p:nvPr>
        </p:nvSpPr>
        <p:spPr>
          <a:solidFill>
            <a:schemeClr val="bg1">
              <a:lumMod val="95000"/>
            </a:schemeClr>
          </a:solidFill>
        </p:spPr>
        <p:txBody>
          <a:bodyPr/>
          <a:lstStyle/>
          <a:p>
            <a:pPr algn="ctr"/>
            <a:r>
              <a:rPr lang="nl-BE" b="1" dirty="0">
                <a:solidFill>
                  <a:srgbClr val="232F49"/>
                </a:solidFill>
                <a:latin typeface="Museo Sans 900" panose="02000000000000000000" pitchFamily="2" charset="77"/>
              </a:rPr>
              <a:t>VOORBEELD</a:t>
            </a:r>
          </a:p>
        </p:txBody>
      </p:sp>
      <p:sp>
        <p:nvSpPr>
          <p:cNvPr id="3" name="Tekstvak 2">
            <a:extLst>
              <a:ext uri="{FF2B5EF4-FFF2-40B4-BE49-F238E27FC236}">
                <a16:creationId xmlns:a16="http://schemas.microsoft.com/office/drawing/2014/main" id="{FFC80037-7E2B-6503-628F-FF54C6CAE74F}"/>
              </a:ext>
            </a:extLst>
          </p:cNvPr>
          <p:cNvSpPr txBox="1"/>
          <p:nvPr/>
        </p:nvSpPr>
        <p:spPr>
          <a:xfrm>
            <a:off x="838200" y="5853797"/>
            <a:ext cx="5177481" cy="646331"/>
          </a:xfrm>
          <a:prstGeom prst="rect">
            <a:avLst/>
          </a:prstGeom>
          <a:solidFill>
            <a:schemeClr val="bg1">
              <a:lumMod val="95000"/>
            </a:schemeClr>
          </a:solidFill>
        </p:spPr>
        <p:txBody>
          <a:bodyPr wrap="square" rtlCol="0">
            <a:spAutoFit/>
          </a:bodyPr>
          <a:lstStyle/>
          <a:p>
            <a:pPr algn="ctr"/>
            <a:r>
              <a:rPr lang="nl-BE" b="0" i="0" u="none" strike="noStrike" dirty="0">
                <a:solidFill>
                  <a:srgbClr val="232F49"/>
                </a:solidFill>
                <a:effectLst/>
                <a:latin typeface="Söhne"/>
              </a:rPr>
              <a:t>Geef me een afbeelding van een iglo en een Inuit die samen met zijn husky zich warmt aan een kampvuur.</a:t>
            </a:r>
            <a:endParaRPr lang="nl-BE" dirty="0">
              <a:solidFill>
                <a:srgbClr val="232F49"/>
              </a:solidFill>
            </a:endParaRPr>
          </a:p>
        </p:txBody>
      </p:sp>
      <p:pic>
        <p:nvPicPr>
          <p:cNvPr id="8" name="Tijdelijke aanduiding voor inhoud 7" descr="Afbeelding met pc-game, tekenfilm, Computerspel, Digitale composities&#10;&#10;Automatisch gegenereerde beschrijving">
            <a:extLst>
              <a:ext uri="{FF2B5EF4-FFF2-40B4-BE49-F238E27FC236}">
                <a16:creationId xmlns:a16="http://schemas.microsoft.com/office/drawing/2014/main" id="{219DBD62-DEFA-CDA2-1DB4-A207D598537F}"/>
              </a:ext>
            </a:extLst>
          </p:cNvPr>
          <p:cNvPicPr>
            <a:picLocks noGrp="1" noChangeAspect="1"/>
          </p:cNvPicPr>
          <p:nvPr>
            <p:ph sz="half" idx="1"/>
          </p:nvPr>
        </p:nvPicPr>
        <p:blipFill>
          <a:blip r:embed="rId2"/>
          <a:stretch>
            <a:fillRect/>
          </a:stretch>
        </p:blipFill>
        <p:spPr>
          <a:xfrm>
            <a:off x="838200" y="2520837"/>
            <a:ext cx="5181600" cy="2960914"/>
          </a:xfrm>
        </p:spPr>
      </p:pic>
      <p:pic>
        <p:nvPicPr>
          <p:cNvPr id="13" name="Tijdelijke aanduiding voor inhoud 12" descr="Afbeelding met gebouw, iglo, hemel, winter&#10;&#10;Automatisch gegenereerde beschrijving">
            <a:extLst>
              <a:ext uri="{FF2B5EF4-FFF2-40B4-BE49-F238E27FC236}">
                <a16:creationId xmlns:a16="http://schemas.microsoft.com/office/drawing/2014/main" id="{C09EF9C4-0204-021F-A9BA-4653CD23C9B2}"/>
              </a:ext>
            </a:extLst>
          </p:cNvPr>
          <p:cNvPicPr>
            <a:picLocks noGrp="1" noChangeAspect="1"/>
          </p:cNvPicPr>
          <p:nvPr>
            <p:ph sz="half" idx="2"/>
          </p:nvPr>
        </p:nvPicPr>
        <p:blipFill>
          <a:blip r:embed="rId3"/>
          <a:stretch>
            <a:fillRect/>
          </a:stretch>
        </p:blipFill>
        <p:spPr>
          <a:xfrm>
            <a:off x="6172200" y="2520837"/>
            <a:ext cx="5181600" cy="2960914"/>
          </a:xfrm>
        </p:spPr>
      </p:pic>
      <p:sp>
        <p:nvSpPr>
          <p:cNvPr id="14" name="Tekstvak 13">
            <a:extLst>
              <a:ext uri="{FF2B5EF4-FFF2-40B4-BE49-F238E27FC236}">
                <a16:creationId xmlns:a16="http://schemas.microsoft.com/office/drawing/2014/main" id="{B01EE264-96E3-4F31-04B7-C1DB1602649D}"/>
              </a:ext>
            </a:extLst>
          </p:cNvPr>
          <p:cNvSpPr txBox="1"/>
          <p:nvPr/>
        </p:nvSpPr>
        <p:spPr>
          <a:xfrm>
            <a:off x="6176319" y="5715297"/>
            <a:ext cx="5177481" cy="923330"/>
          </a:xfrm>
          <a:prstGeom prst="rect">
            <a:avLst/>
          </a:prstGeom>
          <a:solidFill>
            <a:schemeClr val="bg1">
              <a:lumMod val="95000"/>
            </a:schemeClr>
          </a:solidFill>
        </p:spPr>
        <p:txBody>
          <a:bodyPr wrap="square" rtlCol="0">
            <a:spAutoFit/>
          </a:bodyPr>
          <a:lstStyle/>
          <a:p>
            <a:pPr algn="ctr"/>
            <a:r>
              <a:rPr lang="nl-BE" b="0" i="0" u="none" strike="noStrike" dirty="0">
                <a:solidFill>
                  <a:srgbClr val="232F49"/>
                </a:solidFill>
                <a:effectLst/>
                <a:latin typeface="Söhne"/>
              </a:rPr>
              <a:t>Geef me een real life photo van een iglo en een Inuit die samen met zijn husky zich warmt aan een kampvuur zo hoog als de eiffeltoren.</a:t>
            </a:r>
            <a:endParaRPr lang="nl-BE" dirty="0">
              <a:solidFill>
                <a:srgbClr val="232F49"/>
              </a:solidFill>
            </a:endParaRPr>
          </a:p>
        </p:txBody>
      </p:sp>
    </p:spTree>
    <p:extLst>
      <p:ext uri="{BB962C8B-B14F-4D97-AF65-F5344CB8AC3E}">
        <p14:creationId xmlns:p14="http://schemas.microsoft.com/office/powerpoint/2010/main" val="33487880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324DA3-1AE0-874A-BB6F-F053409829D5}"/>
              </a:ext>
            </a:extLst>
          </p:cNvPr>
          <p:cNvSpPr>
            <a:spLocks noGrp="1"/>
          </p:cNvSpPr>
          <p:nvPr>
            <p:ph type="title"/>
          </p:nvPr>
        </p:nvSpPr>
        <p:spPr>
          <a:solidFill>
            <a:schemeClr val="bg1">
              <a:lumMod val="95000"/>
            </a:schemeClr>
          </a:solidFill>
        </p:spPr>
        <p:txBody>
          <a:bodyPr/>
          <a:lstStyle/>
          <a:p>
            <a:pPr algn="ctr"/>
            <a:r>
              <a:rPr lang="nl-BE" b="1" dirty="0">
                <a:solidFill>
                  <a:srgbClr val="232F49"/>
                </a:solidFill>
                <a:latin typeface="Museo Sans 900" panose="02000000000000000000" pitchFamily="2" charset="77"/>
              </a:rPr>
              <a:t>KIES JE TOOL ZORGVULDIG</a:t>
            </a:r>
          </a:p>
        </p:txBody>
      </p:sp>
      <p:sp>
        <p:nvSpPr>
          <p:cNvPr id="4" name="Tijdelijke aanduiding voor inhoud 3">
            <a:extLst>
              <a:ext uri="{FF2B5EF4-FFF2-40B4-BE49-F238E27FC236}">
                <a16:creationId xmlns:a16="http://schemas.microsoft.com/office/drawing/2014/main" id="{7BD25041-8AE3-8873-E4FE-E2BFE11FC9BE}"/>
              </a:ext>
            </a:extLst>
          </p:cNvPr>
          <p:cNvSpPr>
            <a:spLocks noGrp="1"/>
          </p:cNvSpPr>
          <p:nvPr>
            <p:ph sz="half" idx="2"/>
          </p:nvPr>
        </p:nvSpPr>
        <p:spPr>
          <a:xfrm>
            <a:off x="6096000" y="2293937"/>
            <a:ext cx="5181600" cy="3414713"/>
          </a:xfrm>
        </p:spPr>
        <p:txBody>
          <a:bodyPr>
            <a:normAutofit/>
          </a:bodyPr>
          <a:lstStyle/>
          <a:p>
            <a:pPr marL="0" indent="0">
              <a:lnSpc>
                <a:spcPct val="150000"/>
              </a:lnSpc>
              <a:buNone/>
            </a:pPr>
            <a:r>
              <a:rPr lang="nl-BE" b="1" i="0" dirty="0">
                <a:effectLst/>
                <a:latin typeface="inherit"/>
              </a:rPr>
              <a:t>Cowboy in a western saloon with a laptop, the bartender is a woman with a cigarette pouring a whiskey for the cowboy. sixties style movie. </a:t>
            </a:r>
            <a:endParaRPr lang="nl-BE" dirty="0"/>
          </a:p>
        </p:txBody>
      </p:sp>
      <p:pic>
        <p:nvPicPr>
          <p:cNvPr id="5" name="Afbeelding 4">
            <a:extLst>
              <a:ext uri="{FF2B5EF4-FFF2-40B4-BE49-F238E27FC236}">
                <a16:creationId xmlns:a16="http://schemas.microsoft.com/office/drawing/2014/main" id="{B3FAA06A-D6AF-F90F-B41B-4FD77AEB83A5}"/>
              </a:ext>
            </a:extLst>
          </p:cNvPr>
          <p:cNvPicPr>
            <a:picLocks noChangeAspect="1"/>
          </p:cNvPicPr>
          <p:nvPr/>
        </p:nvPicPr>
        <p:blipFill>
          <a:blip r:embed="rId2"/>
          <a:stretch>
            <a:fillRect/>
          </a:stretch>
        </p:blipFill>
        <p:spPr>
          <a:xfrm>
            <a:off x="1785900" y="2687214"/>
            <a:ext cx="2628158" cy="2628158"/>
          </a:xfrm>
          <a:prstGeom prst="rect">
            <a:avLst/>
          </a:prstGeom>
        </p:spPr>
      </p:pic>
    </p:spTree>
    <p:extLst>
      <p:ext uri="{BB962C8B-B14F-4D97-AF65-F5344CB8AC3E}">
        <p14:creationId xmlns:p14="http://schemas.microsoft.com/office/powerpoint/2010/main" val="30272462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A50B66EF-37FA-B48E-3703-3AA4D542E45A}"/>
              </a:ext>
            </a:extLst>
          </p:cNvPr>
          <p:cNvSpPr>
            <a:spLocks noGrp="1"/>
          </p:cNvSpPr>
          <p:nvPr>
            <p:ph type="title"/>
          </p:nvPr>
        </p:nvSpPr>
        <p:spPr>
          <a:xfrm>
            <a:off x="320040" y="365125"/>
            <a:ext cx="2935923" cy="1325563"/>
          </a:xfrm>
          <a:solidFill>
            <a:schemeClr val="bg1">
              <a:lumMod val="95000"/>
            </a:schemeClr>
          </a:solidFill>
        </p:spPr>
        <p:txBody>
          <a:bodyPr/>
          <a:lstStyle/>
          <a:p>
            <a:pPr algn="ctr"/>
            <a:r>
              <a:rPr lang="nl-BE" b="1" dirty="0">
                <a:solidFill>
                  <a:srgbClr val="232F49"/>
                </a:solidFill>
                <a:latin typeface="Museo Sans 900" panose="02000000000000000000" pitchFamily="2" charset="77"/>
              </a:rPr>
              <a:t>FLEXCLIP</a:t>
            </a:r>
          </a:p>
        </p:txBody>
      </p:sp>
      <p:pic>
        <p:nvPicPr>
          <p:cNvPr id="10" name="Afbeelding 9" descr="Afbeelding met persoon, kleding, Modeaccessoire, Menselijk gezicht&#10;&#10;Automatisch gegenereerde beschrijving">
            <a:extLst>
              <a:ext uri="{FF2B5EF4-FFF2-40B4-BE49-F238E27FC236}">
                <a16:creationId xmlns:a16="http://schemas.microsoft.com/office/drawing/2014/main" id="{934254FC-F6FB-A150-1C42-1A0A3449F29A}"/>
              </a:ext>
            </a:extLst>
          </p:cNvPr>
          <p:cNvPicPr>
            <a:picLocks noChangeAspect="1"/>
          </p:cNvPicPr>
          <p:nvPr/>
        </p:nvPicPr>
        <p:blipFill>
          <a:blip r:embed="rId2"/>
          <a:stretch>
            <a:fillRect/>
          </a:stretch>
        </p:blipFill>
        <p:spPr>
          <a:xfrm>
            <a:off x="320040" y="2758437"/>
            <a:ext cx="2935923" cy="2935923"/>
          </a:xfrm>
          <a:prstGeom prst="rect">
            <a:avLst/>
          </a:prstGeom>
        </p:spPr>
      </p:pic>
      <p:pic>
        <p:nvPicPr>
          <p:cNvPr id="12" name="Afbeelding 11" descr="Afbeelding met kleding, persoon, overdekt, fles&#10;&#10;Automatisch gegenereerde beschrijving">
            <a:extLst>
              <a:ext uri="{FF2B5EF4-FFF2-40B4-BE49-F238E27FC236}">
                <a16:creationId xmlns:a16="http://schemas.microsoft.com/office/drawing/2014/main" id="{EF7CAB2A-0DB9-7D38-8927-3FAA98637100}"/>
              </a:ext>
            </a:extLst>
          </p:cNvPr>
          <p:cNvPicPr>
            <a:picLocks noChangeAspect="1"/>
          </p:cNvPicPr>
          <p:nvPr/>
        </p:nvPicPr>
        <p:blipFill>
          <a:blip r:embed="rId3"/>
          <a:stretch>
            <a:fillRect/>
          </a:stretch>
        </p:blipFill>
        <p:spPr>
          <a:xfrm>
            <a:off x="3636716" y="2758437"/>
            <a:ext cx="5238608" cy="2935923"/>
          </a:xfrm>
          <a:prstGeom prst="rect">
            <a:avLst/>
          </a:prstGeom>
        </p:spPr>
      </p:pic>
      <p:pic>
        <p:nvPicPr>
          <p:cNvPr id="14" name="Afbeelding 13" descr="Afbeelding met persoon, kleding, drinken, overdekt&#10;&#10;Automatisch gegenereerde beschrijving">
            <a:extLst>
              <a:ext uri="{FF2B5EF4-FFF2-40B4-BE49-F238E27FC236}">
                <a16:creationId xmlns:a16="http://schemas.microsoft.com/office/drawing/2014/main" id="{5E50920E-C73C-D609-F0D5-11D5857DAFF5}"/>
              </a:ext>
            </a:extLst>
          </p:cNvPr>
          <p:cNvPicPr>
            <a:picLocks noChangeAspect="1"/>
          </p:cNvPicPr>
          <p:nvPr/>
        </p:nvPicPr>
        <p:blipFill>
          <a:blip r:embed="rId4"/>
          <a:stretch>
            <a:fillRect/>
          </a:stretch>
        </p:blipFill>
        <p:spPr>
          <a:xfrm>
            <a:off x="9118917" y="2758437"/>
            <a:ext cx="2935923" cy="2935923"/>
          </a:xfrm>
          <a:prstGeom prst="rect">
            <a:avLst/>
          </a:prstGeom>
        </p:spPr>
      </p:pic>
      <p:sp>
        <p:nvSpPr>
          <p:cNvPr id="15" name="Titel 4">
            <a:extLst>
              <a:ext uri="{FF2B5EF4-FFF2-40B4-BE49-F238E27FC236}">
                <a16:creationId xmlns:a16="http://schemas.microsoft.com/office/drawing/2014/main" id="{5D5CB470-218D-6388-6980-77712F158703}"/>
              </a:ext>
            </a:extLst>
          </p:cNvPr>
          <p:cNvSpPr txBox="1">
            <a:spLocks/>
          </p:cNvSpPr>
          <p:nvPr/>
        </p:nvSpPr>
        <p:spPr>
          <a:xfrm>
            <a:off x="3632343" y="365125"/>
            <a:ext cx="5238607" cy="1325563"/>
          </a:xfrm>
          <a:prstGeom prst="rect">
            <a:avLst/>
          </a:prstGeom>
          <a:solidFill>
            <a:schemeClr val="bg1">
              <a:lumMod val="9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rgbClr val="242F49"/>
                </a:solidFill>
                <a:latin typeface="Museo Sans 900" panose="02000000000000000000" pitchFamily="2" charset="77"/>
                <a:ea typeface="+mj-ea"/>
                <a:cs typeface="+mj-cs"/>
              </a:defRPr>
            </a:lvl1pPr>
          </a:lstStyle>
          <a:p>
            <a:pPr algn="ctr"/>
            <a:r>
              <a:rPr lang="nl-BE" dirty="0"/>
              <a:t>MIDJOURNEY</a:t>
            </a:r>
          </a:p>
        </p:txBody>
      </p:sp>
      <p:sp>
        <p:nvSpPr>
          <p:cNvPr id="17" name="Titel 4">
            <a:extLst>
              <a:ext uri="{FF2B5EF4-FFF2-40B4-BE49-F238E27FC236}">
                <a16:creationId xmlns:a16="http://schemas.microsoft.com/office/drawing/2014/main" id="{2A063851-EB6E-9FA1-7A83-2A38F41C1964}"/>
              </a:ext>
            </a:extLst>
          </p:cNvPr>
          <p:cNvSpPr txBox="1">
            <a:spLocks/>
          </p:cNvSpPr>
          <p:nvPr/>
        </p:nvSpPr>
        <p:spPr>
          <a:xfrm>
            <a:off x="9078277" y="365125"/>
            <a:ext cx="2935923" cy="1325563"/>
          </a:xfrm>
          <a:prstGeom prst="rect">
            <a:avLst/>
          </a:prstGeom>
          <a:solidFill>
            <a:schemeClr val="bg1">
              <a:lumMod val="95000"/>
            </a:schemeClr>
          </a:solidFill>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b="1" i="0" kern="1200">
                <a:solidFill>
                  <a:srgbClr val="242F49"/>
                </a:solidFill>
                <a:latin typeface="Museo Sans 900" panose="02000000000000000000" pitchFamily="2" charset="77"/>
                <a:ea typeface="+mj-ea"/>
                <a:cs typeface="+mj-cs"/>
              </a:defRPr>
            </a:lvl1pPr>
          </a:lstStyle>
          <a:p>
            <a:pPr algn="ctr"/>
            <a:r>
              <a:rPr lang="nl-BE" dirty="0"/>
              <a:t>STABLE DIFFUSION</a:t>
            </a:r>
          </a:p>
        </p:txBody>
      </p:sp>
    </p:spTree>
    <p:extLst>
      <p:ext uri="{BB962C8B-B14F-4D97-AF65-F5344CB8AC3E}">
        <p14:creationId xmlns:p14="http://schemas.microsoft.com/office/powerpoint/2010/main" val="26342309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descr="Afbeelding met tekenfilm, animatie, kunst&#10;&#10;Automatisch gegenereerde beschrijving">
            <a:extLst>
              <a:ext uri="{FF2B5EF4-FFF2-40B4-BE49-F238E27FC236}">
                <a16:creationId xmlns:a16="http://schemas.microsoft.com/office/drawing/2014/main" id="{416F7501-069A-1AA3-B60D-122F86272D71}"/>
              </a:ext>
            </a:extLst>
          </p:cNvPr>
          <p:cNvPicPr>
            <a:picLocks noChangeAspect="1"/>
          </p:cNvPicPr>
          <p:nvPr/>
        </p:nvPicPr>
        <p:blipFill>
          <a:blip r:embed="rId3"/>
          <a:stretch>
            <a:fillRect/>
          </a:stretch>
        </p:blipFill>
        <p:spPr>
          <a:xfrm>
            <a:off x="-22413" y="0"/>
            <a:ext cx="12236825" cy="6858000"/>
          </a:xfrm>
          <a:prstGeom prst="rect">
            <a:avLst/>
          </a:prstGeom>
        </p:spPr>
      </p:pic>
      <p:sp>
        <p:nvSpPr>
          <p:cNvPr id="2" name="Titel 1">
            <a:extLst>
              <a:ext uri="{FF2B5EF4-FFF2-40B4-BE49-F238E27FC236}">
                <a16:creationId xmlns:a16="http://schemas.microsoft.com/office/drawing/2014/main" id="{5B947720-C349-B649-BC13-EC09E82A20E1}"/>
              </a:ext>
            </a:extLst>
          </p:cNvPr>
          <p:cNvSpPr>
            <a:spLocks noGrp="1"/>
          </p:cNvSpPr>
          <p:nvPr>
            <p:ph type="ctrTitle"/>
          </p:nvPr>
        </p:nvSpPr>
        <p:spPr>
          <a:xfrm>
            <a:off x="3681046" y="5643221"/>
            <a:ext cx="4912426" cy="781475"/>
          </a:xfrm>
          <a:solidFill>
            <a:schemeClr val="bg1">
              <a:alpha val="69802"/>
            </a:schemeClr>
          </a:solidFill>
        </p:spPr>
        <p:txBody>
          <a:bodyPr>
            <a:normAutofit/>
          </a:bodyPr>
          <a:lstStyle/>
          <a:p>
            <a:r>
              <a:rPr lang="nl-BE" sz="4000" dirty="0"/>
              <a:t>DANKJEWEL</a:t>
            </a:r>
            <a:endParaRPr lang="nl-BE" sz="2800" dirty="0"/>
          </a:p>
        </p:txBody>
      </p:sp>
      <p:sp>
        <p:nvSpPr>
          <p:cNvPr id="3" name="Ondertitel 2">
            <a:extLst>
              <a:ext uri="{FF2B5EF4-FFF2-40B4-BE49-F238E27FC236}">
                <a16:creationId xmlns:a16="http://schemas.microsoft.com/office/drawing/2014/main" id="{C2542CAE-E4DA-D547-BA2A-F82F0560D413}"/>
              </a:ext>
            </a:extLst>
          </p:cNvPr>
          <p:cNvSpPr>
            <a:spLocks noGrp="1"/>
          </p:cNvSpPr>
          <p:nvPr>
            <p:ph type="subTitle" idx="1"/>
          </p:nvPr>
        </p:nvSpPr>
        <p:spPr>
          <a:xfrm>
            <a:off x="9101138" y="3038262"/>
            <a:ext cx="3090862" cy="781475"/>
          </a:xfrm>
          <a:solidFill>
            <a:schemeClr val="bg1">
              <a:alpha val="70446"/>
            </a:schemeClr>
          </a:solidFill>
        </p:spPr>
        <p:txBody>
          <a:bodyPr anchor="ctr">
            <a:normAutofit/>
          </a:bodyPr>
          <a:lstStyle/>
          <a:p>
            <a:pPr algn="l"/>
            <a:r>
              <a:rPr lang="nl-BE" sz="1900" dirty="0">
                <a:latin typeface="Museo Sans 300"/>
              </a:rPr>
              <a:t>Vincent Vanrusselt</a:t>
            </a:r>
            <a:endParaRPr lang="nl-BE" sz="1900" dirty="0"/>
          </a:p>
        </p:txBody>
      </p:sp>
      <p:sp>
        <p:nvSpPr>
          <p:cNvPr id="7" name="Ondertitel 2">
            <a:extLst>
              <a:ext uri="{FF2B5EF4-FFF2-40B4-BE49-F238E27FC236}">
                <a16:creationId xmlns:a16="http://schemas.microsoft.com/office/drawing/2014/main" id="{7072839B-FA46-AEE0-3169-08C108B89723}"/>
              </a:ext>
            </a:extLst>
          </p:cNvPr>
          <p:cNvSpPr txBox="1">
            <a:spLocks/>
          </p:cNvSpPr>
          <p:nvPr/>
        </p:nvSpPr>
        <p:spPr>
          <a:xfrm>
            <a:off x="0" y="3038262"/>
            <a:ext cx="3681046" cy="781475"/>
          </a:xfrm>
          <a:prstGeom prst="rect">
            <a:avLst/>
          </a:prstGeom>
          <a:solidFill>
            <a:schemeClr val="bg1">
              <a:alpha val="69877"/>
            </a:schemeClr>
          </a:solidFill>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useo Sans 500" panose="02000000000000000000"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nl-BE" sz="2000" b="1" dirty="0">
                <a:latin typeface="Museo Sans 500"/>
              </a:rPr>
              <a:t>15 mei 2024</a:t>
            </a:r>
            <a:endParaRPr lang="nl-NL" dirty="0"/>
          </a:p>
        </p:txBody>
      </p:sp>
    </p:spTree>
    <p:extLst>
      <p:ext uri="{BB962C8B-B14F-4D97-AF65-F5344CB8AC3E}">
        <p14:creationId xmlns:p14="http://schemas.microsoft.com/office/powerpoint/2010/main" val="8939067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descr="Afbeelding met schermopname, tekst, pc-game, Digitale composities&#10;&#10;Automatisch gegenereerde beschrijving">
            <a:extLst>
              <a:ext uri="{FF2B5EF4-FFF2-40B4-BE49-F238E27FC236}">
                <a16:creationId xmlns:a16="http://schemas.microsoft.com/office/drawing/2014/main" id="{B68D861A-8E6B-48B3-4482-1CDC868A917D}"/>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4031332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34EA0E-3284-D41A-581D-AB9F2CA74C7D}"/>
              </a:ext>
            </a:extLst>
          </p:cNvPr>
          <p:cNvSpPr>
            <a:spLocks noGrp="1"/>
          </p:cNvSpPr>
          <p:nvPr>
            <p:ph type="title"/>
          </p:nvPr>
        </p:nvSpPr>
        <p:spPr/>
        <p:txBody>
          <a:bodyPr/>
          <a:lstStyle/>
          <a:p>
            <a:pPr algn="ctr"/>
            <a:r>
              <a:rPr lang="nl-BE" dirty="0"/>
              <a:t>Afbakening van het begrip</a:t>
            </a:r>
          </a:p>
        </p:txBody>
      </p:sp>
      <p:sp>
        <p:nvSpPr>
          <p:cNvPr id="3" name="Tijdelijke aanduiding voor inhoud 2">
            <a:extLst>
              <a:ext uri="{FF2B5EF4-FFF2-40B4-BE49-F238E27FC236}">
                <a16:creationId xmlns:a16="http://schemas.microsoft.com/office/drawing/2014/main" id="{F965DE87-48A8-9C62-83B7-2DCE74678FCA}"/>
              </a:ext>
            </a:extLst>
          </p:cNvPr>
          <p:cNvSpPr>
            <a:spLocks noGrp="1"/>
          </p:cNvSpPr>
          <p:nvPr>
            <p:ph idx="1"/>
          </p:nvPr>
        </p:nvSpPr>
        <p:spPr>
          <a:xfrm>
            <a:off x="838200" y="2925803"/>
            <a:ext cx="10515600" cy="2425741"/>
          </a:xfrm>
        </p:spPr>
        <p:txBody>
          <a:bodyPr/>
          <a:lstStyle/>
          <a:p>
            <a:pPr marL="0" indent="0" algn="ctr">
              <a:lnSpc>
                <a:spcPct val="150000"/>
              </a:lnSpc>
              <a:buNone/>
            </a:pPr>
            <a:r>
              <a:rPr lang="nl-BE" sz="2000" dirty="0">
                <a:effectLst/>
              </a:rPr>
              <a:t>Als wij het hebben over AI-systemen, dan bedoelen wij </a:t>
            </a:r>
            <a:r>
              <a:rPr lang="nl-BE" sz="2000" b="1" dirty="0">
                <a:effectLst/>
                <a:latin typeface="Museo Sans 900" panose="02000000000000000000" pitchFamily="2" charset="77"/>
              </a:rPr>
              <a:t>software in computers </a:t>
            </a:r>
            <a:r>
              <a:rPr lang="nl-BE" sz="2000" dirty="0">
                <a:effectLst/>
              </a:rPr>
              <a:t>of </a:t>
            </a:r>
            <a:r>
              <a:rPr lang="nl-BE" sz="2000" b="1" dirty="0">
                <a:effectLst/>
                <a:latin typeface="Museo Sans 900" panose="02000000000000000000" pitchFamily="2" charset="77"/>
              </a:rPr>
              <a:t>machines</a:t>
            </a:r>
            <a:r>
              <a:rPr lang="nl-BE" sz="2000" dirty="0">
                <a:effectLst/>
              </a:rPr>
              <a:t> die zijn geprogrammeerd om taken uit te voeren waarvoor gewoonlijk menselijke intelligentie nodig is, zoals leren of redeneren. Met behulp van data kunnen bepaalde AI-systemen worden </a:t>
            </a:r>
            <a:r>
              <a:rPr lang="nl-BE" sz="2000" b="1" dirty="0">
                <a:effectLst/>
                <a:latin typeface="Museo Sans 900" panose="02000000000000000000" pitchFamily="2" charset="77"/>
              </a:rPr>
              <a:t>“getraind” </a:t>
            </a:r>
            <a:r>
              <a:rPr lang="nl-BE" sz="2000" dirty="0">
                <a:effectLst/>
              </a:rPr>
              <a:t>om </a:t>
            </a:r>
            <a:r>
              <a:rPr lang="nl-BE" sz="2000" b="1" dirty="0">
                <a:effectLst/>
                <a:latin typeface="Museo Sans 900" panose="02000000000000000000" pitchFamily="2" charset="77"/>
              </a:rPr>
              <a:t>voorspellingen</a:t>
            </a:r>
            <a:r>
              <a:rPr lang="nl-BE" sz="2000" dirty="0">
                <a:effectLst/>
              </a:rPr>
              <a:t> of </a:t>
            </a:r>
            <a:r>
              <a:rPr lang="nl-BE" sz="2000" b="1" dirty="0">
                <a:effectLst/>
                <a:latin typeface="Museo Sans 900" panose="02000000000000000000" pitchFamily="2" charset="77"/>
              </a:rPr>
              <a:t>aanbevelingen</a:t>
            </a:r>
            <a:r>
              <a:rPr lang="nl-BE" sz="2000" dirty="0">
                <a:effectLst/>
              </a:rPr>
              <a:t> te doen of </a:t>
            </a:r>
            <a:r>
              <a:rPr lang="nl-BE" sz="2000" b="1" dirty="0">
                <a:effectLst/>
                <a:latin typeface="Museo Sans 900" panose="02000000000000000000" pitchFamily="2" charset="77"/>
              </a:rPr>
              <a:t>beslissingen</a:t>
            </a:r>
            <a:r>
              <a:rPr lang="nl-BE" sz="2000" dirty="0">
                <a:effectLst/>
              </a:rPr>
              <a:t> te nemen, soms zonder menselijke tussenkomst.</a:t>
            </a:r>
          </a:p>
          <a:p>
            <a:endParaRPr lang="nl-BE" dirty="0"/>
          </a:p>
        </p:txBody>
      </p:sp>
      <p:sp>
        <p:nvSpPr>
          <p:cNvPr id="4" name="Tekstvak 3">
            <a:extLst>
              <a:ext uri="{FF2B5EF4-FFF2-40B4-BE49-F238E27FC236}">
                <a16:creationId xmlns:a16="http://schemas.microsoft.com/office/drawing/2014/main" id="{B3C8B043-AD58-6C7F-47F4-32A6FAB916A3}"/>
              </a:ext>
            </a:extLst>
          </p:cNvPr>
          <p:cNvSpPr txBox="1"/>
          <p:nvPr/>
        </p:nvSpPr>
        <p:spPr>
          <a:xfrm>
            <a:off x="838200" y="2292757"/>
            <a:ext cx="1045028" cy="1569660"/>
          </a:xfrm>
          <a:prstGeom prst="rect">
            <a:avLst/>
          </a:prstGeom>
          <a:noFill/>
        </p:spPr>
        <p:txBody>
          <a:bodyPr wrap="square" rtlCol="0">
            <a:spAutoFit/>
          </a:bodyPr>
          <a:lstStyle/>
          <a:p>
            <a:r>
              <a:rPr lang="nl-BE" sz="9600" dirty="0"/>
              <a:t>“</a:t>
            </a:r>
          </a:p>
        </p:txBody>
      </p:sp>
    </p:spTree>
    <p:extLst>
      <p:ext uri="{BB962C8B-B14F-4D97-AF65-F5344CB8AC3E}">
        <p14:creationId xmlns:p14="http://schemas.microsoft.com/office/powerpoint/2010/main" val="9766787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Afbeelding met persoon, Menselijk gezicht, kleding, fruit&#10;&#10;Automatisch gegenereerde beschrijving">
            <a:extLst>
              <a:ext uri="{FF2B5EF4-FFF2-40B4-BE49-F238E27FC236}">
                <a16:creationId xmlns:a16="http://schemas.microsoft.com/office/drawing/2014/main" id="{50ABAD11-E3DD-573F-66E6-1B7F742D76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25418"/>
            <a:ext cx="12192000" cy="12192000"/>
          </a:xfrm>
          <a:prstGeom prst="rect">
            <a:avLst/>
          </a:prstGeom>
        </p:spPr>
      </p:pic>
      <p:sp>
        <p:nvSpPr>
          <p:cNvPr id="2" name="AutoShape 2">
            <a:extLst>
              <a:ext uri="{FF2B5EF4-FFF2-40B4-BE49-F238E27FC236}">
                <a16:creationId xmlns:a16="http://schemas.microsoft.com/office/drawing/2014/main" id="{321C469B-4BAC-D824-82FB-A4A67452350F}"/>
              </a:ext>
            </a:extLst>
          </p:cNvPr>
          <p:cNvSpPr>
            <a:spLocks noChangeAspect="1" noChangeArrowheads="1"/>
          </p:cNvSpPr>
          <p:nvPr/>
        </p:nvSpPr>
        <p:spPr bwMode="auto">
          <a:xfrm>
            <a:off x="2667000" y="98854"/>
            <a:ext cx="6858000" cy="6858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pic>
        <p:nvPicPr>
          <p:cNvPr id="3" name="Afbeelding 2" descr="Afbeelding met Lettertype, Graphics, symbool, logo&#10;&#10;Automatisch gegenereerde beschrijving">
            <a:extLst>
              <a:ext uri="{FF2B5EF4-FFF2-40B4-BE49-F238E27FC236}">
                <a16:creationId xmlns:a16="http://schemas.microsoft.com/office/drawing/2014/main" id="{BF289699-9EA9-63C4-7045-BE251E8BF97F}"/>
              </a:ext>
            </a:extLst>
          </p:cNvPr>
          <p:cNvPicPr>
            <a:picLocks noChangeAspect="1"/>
          </p:cNvPicPr>
          <p:nvPr/>
        </p:nvPicPr>
        <p:blipFill>
          <a:blip r:embed="rId3"/>
          <a:stretch>
            <a:fillRect/>
          </a:stretch>
        </p:blipFill>
        <p:spPr>
          <a:xfrm>
            <a:off x="289214" y="8737250"/>
            <a:ext cx="1096241" cy="833353"/>
          </a:xfrm>
          <a:prstGeom prst="rect">
            <a:avLst/>
          </a:prstGeom>
        </p:spPr>
      </p:pic>
    </p:spTree>
    <p:extLst>
      <p:ext uri="{BB962C8B-B14F-4D97-AF65-F5344CB8AC3E}">
        <p14:creationId xmlns:p14="http://schemas.microsoft.com/office/powerpoint/2010/main" val="14569807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B280FD-9FA5-E097-7219-5EC14AA6722B}"/>
              </a:ext>
            </a:extLst>
          </p:cNvPr>
          <p:cNvSpPr>
            <a:spLocks noGrp="1"/>
          </p:cNvSpPr>
          <p:nvPr>
            <p:ph type="title"/>
          </p:nvPr>
        </p:nvSpPr>
        <p:spPr>
          <a:xfrm>
            <a:off x="831850" y="1709739"/>
            <a:ext cx="10515600" cy="1140142"/>
          </a:xfrm>
          <a:solidFill>
            <a:schemeClr val="bg1">
              <a:lumMod val="95000"/>
            </a:schemeClr>
          </a:solidFill>
        </p:spPr>
        <p:txBody>
          <a:bodyPr/>
          <a:lstStyle/>
          <a:p>
            <a:pPr algn="ctr"/>
            <a:r>
              <a:rPr lang="nl-BE" b="1" dirty="0">
                <a:solidFill>
                  <a:srgbClr val="232F49"/>
                </a:solidFill>
                <a:latin typeface="Museo Sans 900" panose="02000000000000000000" pitchFamily="2" charset="77"/>
              </a:rPr>
              <a:t>TEXT TO IMAGE</a:t>
            </a:r>
          </a:p>
        </p:txBody>
      </p:sp>
      <p:sp>
        <p:nvSpPr>
          <p:cNvPr id="4" name="Tijdelijke aanduiding voor tekst 3">
            <a:extLst>
              <a:ext uri="{FF2B5EF4-FFF2-40B4-BE49-F238E27FC236}">
                <a16:creationId xmlns:a16="http://schemas.microsoft.com/office/drawing/2014/main" id="{4360BF3C-AA51-2256-C092-EFB74D4B0BF5}"/>
              </a:ext>
            </a:extLst>
          </p:cNvPr>
          <p:cNvSpPr>
            <a:spLocks noGrp="1"/>
          </p:cNvSpPr>
          <p:nvPr>
            <p:ph type="body" idx="1"/>
          </p:nvPr>
        </p:nvSpPr>
        <p:spPr/>
        <p:txBody>
          <a:bodyPr/>
          <a:lstStyle/>
          <a:p>
            <a:pPr algn="ctr"/>
            <a:r>
              <a:rPr lang="nl-BE" dirty="0"/>
              <a:t>GENERATIEVE ARTIFICIËLE INTELLIGENTIE</a:t>
            </a:r>
          </a:p>
        </p:txBody>
      </p:sp>
    </p:spTree>
    <p:extLst>
      <p:ext uri="{BB962C8B-B14F-4D97-AF65-F5344CB8AC3E}">
        <p14:creationId xmlns:p14="http://schemas.microsoft.com/office/powerpoint/2010/main" val="7759796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tekst, schermopname, Lettertype, grafische vormgeving&#10;&#10;Automatisch gegenereerde beschrijving">
            <a:extLst>
              <a:ext uri="{FF2B5EF4-FFF2-40B4-BE49-F238E27FC236}">
                <a16:creationId xmlns:a16="http://schemas.microsoft.com/office/drawing/2014/main" id="{F51D61B2-8EFD-7FAA-230B-D0CE852E6DB3}"/>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4296150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A77D2B06-ECB5-31F1-15A1-F5BE141C4BDA}"/>
              </a:ext>
            </a:extLst>
          </p:cNvPr>
          <p:cNvSpPr txBox="1"/>
          <p:nvPr/>
        </p:nvSpPr>
        <p:spPr>
          <a:xfrm>
            <a:off x="2085975" y="5400586"/>
            <a:ext cx="8940403" cy="461665"/>
          </a:xfrm>
          <a:prstGeom prst="rect">
            <a:avLst/>
          </a:prstGeom>
          <a:noFill/>
        </p:spPr>
        <p:txBody>
          <a:bodyPr wrap="square">
            <a:spAutoFit/>
          </a:bodyPr>
          <a:lstStyle/>
          <a:p>
            <a:pPr indent="-304800"/>
            <a:r>
              <a:rPr lang="en-US" sz="1200" dirty="0" err="1">
                <a:effectLst/>
                <a:latin typeface="Calibri" panose="020F0502020204030204" pitchFamily="34" charset="0"/>
                <a:ea typeface="Times New Roman" panose="02020603050405020304" pitchFamily="18" charset="0"/>
                <a:cs typeface="Times New Roman" panose="02020603050405020304" pitchFamily="18" charset="0"/>
              </a:rPr>
              <a:t>Nyholm</a:t>
            </a: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S. (2018a). The ethics of crashes with self‐driving cars: A roadmap, I. </a:t>
            </a:r>
            <a:r>
              <a:rPr lang="en-US" sz="1200" i="1" dirty="0">
                <a:effectLst/>
                <a:latin typeface="Calibri" panose="020F0502020204030204" pitchFamily="34" charset="0"/>
                <a:ea typeface="Times New Roman" panose="02020603050405020304" pitchFamily="18" charset="0"/>
                <a:cs typeface="Times New Roman" panose="02020603050405020304" pitchFamily="18" charset="0"/>
              </a:rPr>
              <a:t>Philosophy Compass</a:t>
            </a: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200" i="1" dirty="0">
                <a:effectLst/>
                <a:latin typeface="Calibri" panose="020F0502020204030204" pitchFamily="34" charset="0"/>
                <a:ea typeface="Times New Roman" panose="02020603050405020304" pitchFamily="18" charset="0"/>
                <a:cs typeface="Times New Roman" panose="02020603050405020304" pitchFamily="18" charset="0"/>
              </a:rPr>
              <a:t>13</a:t>
            </a: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(7), e12507.</a:t>
            </a:r>
            <a:endParaRPr lang="nl-BE" sz="1200" dirty="0">
              <a:effectLst/>
              <a:latin typeface="Calibri" panose="020F0502020204030204" pitchFamily="34" charset="0"/>
              <a:ea typeface="Calibri" panose="020F0502020204030204" pitchFamily="34" charset="0"/>
              <a:cs typeface="Times New Roman" panose="02020603050405020304" pitchFamily="18" charset="0"/>
            </a:endParaRPr>
          </a:p>
          <a:p>
            <a:pPr indent="-304800"/>
            <a:r>
              <a:rPr lang="en-US" sz="1200" dirty="0" err="1">
                <a:effectLst/>
                <a:latin typeface="Calibri" panose="020F0502020204030204" pitchFamily="34" charset="0"/>
                <a:ea typeface="Times New Roman" panose="02020603050405020304" pitchFamily="18" charset="0"/>
                <a:cs typeface="Times New Roman" panose="02020603050405020304" pitchFamily="18" charset="0"/>
              </a:rPr>
              <a:t>Nyholm</a:t>
            </a: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S. (2018b). The ethics of crashes with self‐driving cars: a roadmap, II. </a:t>
            </a:r>
            <a:r>
              <a:rPr lang="nl-BE" sz="1200" i="1" dirty="0">
                <a:effectLst/>
                <a:latin typeface="Calibri" panose="020F0502020204030204" pitchFamily="34" charset="0"/>
                <a:ea typeface="Times New Roman" panose="02020603050405020304" pitchFamily="18" charset="0"/>
                <a:cs typeface="Times New Roman" panose="02020603050405020304" pitchFamily="18" charset="0"/>
              </a:rPr>
              <a:t>Philosophy Compass</a:t>
            </a:r>
            <a:r>
              <a:rPr lang="nl-BE" sz="1200" dirty="0">
                <a:effectLst/>
                <a:latin typeface="Calibri" panose="020F0502020204030204" pitchFamily="34" charset="0"/>
                <a:ea typeface="Times New Roman" panose="02020603050405020304" pitchFamily="18" charset="0"/>
                <a:cs typeface="Times New Roman" panose="02020603050405020304" pitchFamily="18" charset="0"/>
              </a:rPr>
              <a:t>, </a:t>
            </a:r>
            <a:r>
              <a:rPr lang="nl-BE" sz="1200" i="1" dirty="0">
                <a:effectLst/>
                <a:latin typeface="Calibri" panose="020F0502020204030204" pitchFamily="34" charset="0"/>
                <a:ea typeface="Times New Roman" panose="02020603050405020304" pitchFamily="18" charset="0"/>
                <a:cs typeface="Times New Roman" panose="02020603050405020304" pitchFamily="18" charset="0"/>
              </a:rPr>
              <a:t>13</a:t>
            </a:r>
            <a:r>
              <a:rPr lang="nl-BE" sz="1200" dirty="0">
                <a:effectLst/>
                <a:latin typeface="Calibri" panose="020F0502020204030204" pitchFamily="34" charset="0"/>
                <a:ea typeface="Times New Roman" panose="02020603050405020304" pitchFamily="18" charset="0"/>
                <a:cs typeface="Times New Roman" panose="02020603050405020304" pitchFamily="18" charset="0"/>
              </a:rPr>
              <a:t>(7), e12506.</a:t>
            </a:r>
            <a:endParaRPr lang="nl-BE"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tel 3">
            <a:extLst>
              <a:ext uri="{FF2B5EF4-FFF2-40B4-BE49-F238E27FC236}">
                <a16:creationId xmlns:a16="http://schemas.microsoft.com/office/drawing/2014/main" id="{391EE654-E95F-784B-8D72-2C4E811FC7A3}"/>
              </a:ext>
            </a:extLst>
          </p:cNvPr>
          <p:cNvSpPr>
            <a:spLocks noGrp="1"/>
          </p:cNvSpPr>
          <p:nvPr>
            <p:ph type="title"/>
          </p:nvPr>
        </p:nvSpPr>
        <p:spPr>
          <a:solidFill>
            <a:schemeClr val="bg1">
              <a:lumMod val="95000"/>
            </a:schemeClr>
          </a:solidFill>
        </p:spPr>
        <p:txBody>
          <a:bodyPr/>
          <a:lstStyle/>
          <a:p>
            <a:pPr algn="ctr"/>
            <a:r>
              <a:rPr lang="nl-BE" b="1" dirty="0">
                <a:solidFill>
                  <a:srgbClr val="232F49"/>
                </a:solidFill>
                <a:latin typeface="Museo Sans 900" panose="02000000000000000000" pitchFamily="2" charset="77"/>
              </a:rPr>
              <a:t>AUTEURSRECHT &amp; EIGENAARSCHAP</a:t>
            </a:r>
          </a:p>
        </p:txBody>
      </p:sp>
      <p:sp>
        <p:nvSpPr>
          <p:cNvPr id="6" name="Tekstvak 5">
            <a:extLst>
              <a:ext uri="{FF2B5EF4-FFF2-40B4-BE49-F238E27FC236}">
                <a16:creationId xmlns:a16="http://schemas.microsoft.com/office/drawing/2014/main" id="{EEB92B7F-2128-BEBE-6CAE-4F07676CDC45}"/>
              </a:ext>
            </a:extLst>
          </p:cNvPr>
          <p:cNvSpPr txBox="1"/>
          <p:nvPr/>
        </p:nvSpPr>
        <p:spPr>
          <a:xfrm>
            <a:off x="993576" y="3198166"/>
            <a:ext cx="5562600" cy="461665"/>
          </a:xfrm>
          <a:prstGeom prst="rect">
            <a:avLst/>
          </a:prstGeom>
          <a:noFill/>
        </p:spPr>
        <p:txBody>
          <a:bodyPr wrap="square" rtlCol="0">
            <a:spAutoFit/>
          </a:bodyPr>
          <a:lstStyle/>
          <a:p>
            <a:pPr marL="342900" indent="-342900">
              <a:buFont typeface="Arial" panose="020B0604020202020204" pitchFamily="34" charset="0"/>
              <a:buChar char="•"/>
            </a:pPr>
            <a:r>
              <a:rPr lang="nl-BE" sz="2400" dirty="0"/>
              <a:t>Wie is eigenaar?</a:t>
            </a:r>
          </a:p>
        </p:txBody>
      </p:sp>
      <p:pic>
        <p:nvPicPr>
          <p:cNvPr id="5122" name="Picture 2" descr="Can A.I.-Generated Art Receive Copyright Protection? U.S. Authorities Say  No, Citing a Lack of 'Human Authorship'">
            <a:extLst>
              <a:ext uri="{FF2B5EF4-FFF2-40B4-BE49-F238E27FC236}">
                <a16:creationId xmlns:a16="http://schemas.microsoft.com/office/drawing/2014/main" id="{ED4B69ED-4189-38DA-76A1-3DF68701CD3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867858" y="2128837"/>
            <a:ext cx="3485942" cy="2600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3429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BD22C0-9793-840A-073C-D2D957088736}"/>
              </a:ext>
            </a:extLst>
          </p:cNvPr>
          <p:cNvSpPr>
            <a:spLocks noGrp="1"/>
          </p:cNvSpPr>
          <p:nvPr>
            <p:ph type="title"/>
          </p:nvPr>
        </p:nvSpPr>
        <p:spPr>
          <a:solidFill>
            <a:schemeClr val="bg1">
              <a:lumMod val="95000"/>
            </a:schemeClr>
          </a:solidFill>
        </p:spPr>
        <p:txBody>
          <a:bodyPr/>
          <a:lstStyle/>
          <a:p>
            <a:pPr algn="ctr"/>
            <a:r>
              <a:rPr lang="nl-BE" b="1" dirty="0">
                <a:solidFill>
                  <a:srgbClr val="232F49"/>
                </a:solidFill>
                <a:latin typeface="Museo Sans 900" panose="02000000000000000000" pitchFamily="2" charset="77"/>
              </a:rPr>
              <a:t>KIJK UIT!</a:t>
            </a:r>
          </a:p>
        </p:txBody>
      </p:sp>
      <p:pic>
        <p:nvPicPr>
          <p:cNvPr id="5" name="Afbeelding 4">
            <a:extLst>
              <a:ext uri="{FF2B5EF4-FFF2-40B4-BE49-F238E27FC236}">
                <a16:creationId xmlns:a16="http://schemas.microsoft.com/office/drawing/2014/main" id="{28510718-1D7A-1B0B-BE36-D3BDC69228B3}"/>
              </a:ext>
            </a:extLst>
          </p:cNvPr>
          <p:cNvPicPr>
            <a:picLocks noChangeAspect="1"/>
          </p:cNvPicPr>
          <p:nvPr/>
        </p:nvPicPr>
        <p:blipFill>
          <a:blip r:embed="rId2"/>
          <a:stretch>
            <a:fillRect/>
          </a:stretch>
        </p:blipFill>
        <p:spPr>
          <a:xfrm>
            <a:off x="1796411" y="2687215"/>
            <a:ext cx="2628158" cy="2628158"/>
          </a:xfrm>
          <a:prstGeom prst="rect">
            <a:avLst/>
          </a:prstGeom>
        </p:spPr>
      </p:pic>
      <p:pic>
        <p:nvPicPr>
          <p:cNvPr id="6" name="Tijdelijke aanduiding voor inhoud 5" descr="Afbeelding met persoon, computer, Menselijk gezicht, computer&#10;&#10;Automatisch gegenereerde beschrijving">
            <a:extLst>
              <a:ext uri="{FF2B5EF4-FFF2-40B4-BE49-F238E27FC236}">
                <a16:creationId xmlns:a16="http://schemas.microsoft.com/office/drawing/2014/main" id="{7B3AE97A-9EFD-794D-93C9-271C7F8165FB}"/>
              </a:ext>
            </a:extLst>
          </p:cNvPr>
          <p:cNvPicPr>
            <a:picLocks noChangeAspect="1"/>
          </p:cNvPicPr>
          <p:nvPr/>
        </p:nvPicPr>
        <p:blipFill>
          <a:blip r:embed="rId3"/>
          <a:stretch>
            <a:fillRect/>
          </a:stretch>
        </p:blipFill>
        <p:spPr>
          <a:xfrm>
            <a:off x="6583868" y="2687215"/>
            <a:ext cx="4329690" cy="2663031"/>
          </a:xfrm>
          <a:prstGeom prst="rect">
            <a:avLst/>
          </a:prstGeom>
        </p:spPr>
      </p:pic>
    </p:spTree>
    <p:extLst>
      <p:ext uri="{BB962C8B-B14F-4D97-AF65-F5344CB8AC3E}">
        <p14:creationId xmlns:p14="http://schemas.microsoft.com/office/powerpoint/2010/main" val="1279572674"/>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1158</TotalTime>
  <Words>690</Words>
  <Application>Microsoft Macintosh PowerPoint</Application>
  <PresentationFormat>Breedbeeld</PresentationFormat>
  <Paragraphs>85</Paragraphs>
  <Slides>26</Slides>
  <Notes>4</Notes>
  <HiddenSlides>0</HiddenSlides>
  <MMClips>0</MMClips>
  <ScaleCrop>false</ScaleCrop>
  <HeadingPairs>
    <vt:vector size="6" baseType="variant">
      <vt:variant>
        <vt:lpstr>Gebruikte lettertypen</vt:lpstr>
      </vt:variant>
      <vt:variant>
        <vt:i4>11</vt:i4>
      </vt:variant>
      <vt:variant>
        <vt:lpstr>Thema</vt:lpstr>
      </vt:variant>
      <vt:variant>
        <vt:i4>1</vt:i4>
      </vt:variant>
      <vt:variant>
        <vt:lpstr>Diatitels</vt:lpstr>
      </vt:variant>
      <vt:variant>
        <vt:i4>26</vt:i4>
      </vt:variant>
    </vt:vector>
  </HeadingPairs>
  <TitlesOfParts>
    <vt:vector size="38" baseType="lpstr">
      <vt:lpstr>Aptos</vt:lpstr>
      <vt:lpstr>Aptos Display</vt:lpstr>
      <vt:lpstr>Arial</vt:lpstr>
      <vt:lpstr>Calibri</vt:lpstr>
      <vt:lpstr>inherit</vt:lpstr>
      <vt:lpstr>Museo Sans 100</vt:lpstr>
      <vt:lpstr>Museo Sans 300</vt:lpstr>
      <vt:lpstr>Museo Sans 500</vt:lpstr>
      <vt:lpstr>Museo Sans 700</vt:lpstr>
      <vt:lpstr>Museo Sans 900</vt:lpstr>
      <vt:lpstr>Söhne</vt:lpstr>
      <vt:lpstr>Kantoorthema</vt:lpstr>
      <vt:lpstr>TXT 2 IMAGE</vt:lpstr>
      <vt:lpstr>PowerPoint-presentatie</vt:lpstr>
      <vt:lpstr>PowerPoint-presentatie</vt:lpstr>
      <vt:lpstr>Afbakening van het begrip</vt:lpstr>
      <vt:lpstr>PowerPoint-presentatie</vt:lpstr>
      <vt:lpstr>TEXT TO IMAGE</vt:lpstr>
      <vt:lpstr>PowerPoint-presentatie</vt:lpstr>
      <vt:lpstr>AUTEURSRECHT &amp; EIGENAARSCHAP</vt:lpstr>
      <vt:lpstr>KIJK UIT!</vt:lpstr>
      <vt:lpstr>OMSCHRIJF MET OOG VOOR DETAIL</vt:lpstr>
      <vt:lpstr>VOORBEELD</vt:lpstr>
      <vt:lpstr>HOEKEN EN PERSPECTIEF</vt:lpstr>
      <vt:lpstr>VOORBEELD</vt:lpstr>
      <vt:lpstr>VOORBEELD</vt:lpstr>
      <vt:lpstr>KLEUREN VERTELLEN EMOTIES</vt:lpstr>
      <vt:lpstr>VOORBEELD</vt:lpstr>
      <vt:lpstr>BALANCEREN OP EEN SLAPPE KOORD</vt:lpstr>
      <vt:lpstr>MET FILTER IS GEZONDER</vt:lpstr>
      <vt:lpstr>VOORBEELD</vt:lpstr>
      <vt:lpstr>AMBIGUË IS VERLOREN</vt:lpstr>
      <vt:lpstr>VOORBEELD</vt:lpstr>
      <vt:lpstr>NOG MEER TIPS</vt:lpstr>
      <vt:lpstr>VOORBEELD</vt:lpstr>
      <vt:lpstr>KIES JE TOOL ZORGVULDIG</vt:lpstr>
      <vt:lpstr>FLEXCLIP</vt:lpstr>
      <vt:lpstr>DANKJEWEL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TXT 2 IMAGE</dc:title>
  <dc:creator>Vincent Vanrusselt</dc:creator>
  <cp:lastModifiedBy>Vincent Vanrusselt</cp:lastModifiedBy>
  <cp:revision>2</cp:revision>
  <dcterms:created xsi:type="dcterms:W3CDTF">2024-05-03T11:20:09Z</dcterms:created>
  <dcterms:modified xsi:type="dcterms:W3CDTF">2024-05-16T14:12:51Z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95379a6-efcb-4855-97e0-03c6be785496_Enabled">
    <vt:lpwstr>true</vt:lpwstr>
  </property>
  <property fmtid="{D5CDD505-2E9C-101B-9397-08002B2CF9AE}" pid="3" name="MSIP_Label_f95379a6-efcb-4855-97e0-03c6be785496_SetDate">
    <vt:lpwstr>2024-05-03T11:21:36Z</vt:lpwstr>
  </property>
  <property fmtid="{D5CDD505-2E9C-101B-9397-08002B2CF9AE}" pid="4" name="MSIP_Label_f95379a6-efcb-4855-97e0-03c6be785496_Method">
    <vt:lpwstr>Standard</vt:lpwstr>
  </property>
  <property fmtid="{D5CDD505-2E9C-101B-9397-08002B2CF9AE}" pid="5" name="MSIP_Label_f95379a6-efcb-4855-97e0-03c6be785496_Name">
    <vt:lpwstr>f95379a6-efcb-4855-97e0-03c6be785496</vt:lpwstr>
  </property>
  <property fmtid="{D5CDD505-2E9C-101B-9397-08002B2CF9AE}" pid="6" name="MSIP_Label_f95379a6-efcb-4855-97e0-03c6be785496_SiteId">
    <vt:lpwstr>0bff66c5-45db-46ed-8b81-87959e069b90</vt:lpwstr>
  </property>
  <property fmtid="{D5CDD505-2E9C-101B-9397-08002B2CF9AE}" pid="7" name="MSIP_Label_f95379a6-efcb-4855-97e0-03c6be785496_ActionId">
    <vt:lpwstr>17dbcc34-fd75-4fbb-8293-f8fe4493cb70</vt:lpwstr>
  </property>
  <property fmtid="{D5CDD505-2E9C-101B-9397-08002B2CF9AE}" pid="8" name="MSIP_Label_f95379a6-efcb-4855-97e0-03c6be785496_ContentBits">
    <vt:lpwstr>0</vt:lpwstr>
  </property>
</Properties>
</file>